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59" r:id="rId6"/>
    <p:sldId id="265" r:id="rId7"/>
    <p:sldId id="264" r:id="rId8"/>
    <p:sldId id="261" r:id="rId9"/>
    <p:sldId id="262" r:id="rId10"/>
    <p:sldId id="263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3FFC-F7DF-4C75-A38B-328A7D33D9A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8025-B55B-49E5-836E-54371DF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sol/019/a_015.html-" TargetMode="External"/><Relationship Id="rId13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www.wallpaper.zoda.ru/" TargetMode="External"/><Relationship Id="rId7" Type="http://schemas.openxmlformats.org/officeDocument/2006/relationships/hyperlink" Target="http://www.raskraska.com/raskraski/270/1.html" TargetMode="External"/><Relationship Id="rId12" Type="http://schemas.openxmlformats.org/officeDocument/2006/relationships/hyperlink" Target="http://www.solnet.ee/sol/019/a_009.html" TargetMode="External"/><Relationship Id="rId17" Type="http://schemas.openxmlformats.org/officeDocument/2006/relationships/hyperlink" Target="http://alphabook.ru/" TargetMode="External"/><Relationship Id="rId2" Type="http://schemas.openxmlformats.org/officeDocument/2006/relationships/hyperlink" Target="http://www.openmap.com.ua/" TargetMode="External"/><Relationship Id="rId16" Type="http://schemas.openxmlformats.org/officeDocument/2006/relationships/hyperlink" Target="http://filmiki.arjlover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imeasun.com/" TargetMode="External"/><Relationship Id="rId11" Type="http://schemas.openxmlformats.org/officeDocument/2006/relationships/hyperlink" Target="http://www.lenagold.ru/" TargetMode="External"/><Relationship Id="rId5" Type="http://schemas.openxmlformats.org/officeDocument/2006/relationships/hyperlink" Target="http://www.kurorttorg.ru/" TargetMode="External"/><Relationship Id="rId15" Type="http://schemas.openxmlformats.org/officeDocument/2006/relationships/hyperlink" Target="http://rusedu.ru/detail_4447.html" TargetMode="External"/><Relationship Id="rId10" Type="http://schemas.openxmlformats.org/officeDocument/2006/relationships/hyperlink" Target="http://www.justlady.ru/" TargetMode="External"/><Relationship Id="rId4" Type="http://schemas.openxmlformats.org/officeDocument/2006/relationships/hyperlink" Target="http://www.podrobnosti.ua/" TargetMode="External"/><Relationship Id="rId9" Type="http://schemas.openxmlformats.org/officeDocument/2006/relationships/hyperlink" Target="http://arts.in.ua/artists/Baytik/w/84103/-" TargetMode="External"/><Relationship Id="rId14" Type="http://schemas.openxmlformats.org/officeDocument/2006/relationships/hyperlink" Target="http://clipartcorel.narod.ru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u\bukva_yu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u\yulya-kaprizulya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2348880"/>
            <a:ext cx="291951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БУКВА Ю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853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Бойкова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О. В., учитель начальных классов МОУ СОШ №1 г. Конаково Тверской обл.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67893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72400" y="5949280"/>
            <a:ext cx="683568" cy="56574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1489 C -0.39236 -0.41767 -0.38715 -0.42044 -0.37847 -0.42761 C -0.36979 -0.43478 -0.35677 -0.44727 -0.34548 -0.4586 C -0.3342 -0.46993 -0.32013 -0.48288 -0.31128 -0.49514 C -0.30243 -0.5074 -0.29513 -0.52752 -0.29218 -0.53168 C -0.28923 -0.53584 -0.28836 -0.53631 -0.29357 -0.52058 C -0.29878 -0.50485 -0.31128 -0.47248 -0.32361 -0.43663 C -0.33593 -0.40078 -0.35243 -0.3506 -0.36753 -0.30527 C -0.38263 -0.25994 -0.40104 -0.20559 -0.41406 -0.16489 C -0.42708 -0.12419 -0.43593 -0.09042 -0.44548 -0.06082 C -0.45503 -0.03122 -0.46354 -0.00809 -0.47152 0.01226 C -0.47951 0.03261 -0.48507 0.04764 -0.49357 0.06152 C -0.50208 0.0754 -0.51493 0.08765 -0.52222 0.09621 C -0.52951 0.10477 -0.53316 0.1117 -0.53732 0.11263 C -0.54149 0.11355 -0.54461 0.10731 -0.54687 0.10153 C -0.54913 0.09575 -0.55034 0.08765 -0.55104 0.07794 C -0.55173 0.06823 -0.55329 0.05713 -0.55104 0.04325 C -0.54878 0.02937 -0.54305 0.01018 -0.53732 -0.00601 C -0.53159 -0.0222 -0.52673 -0.03631 -0.51684 -0.05342 C -0.50694 -0.07053 -0.49149 -0.09112 -0.47847 -0.10823 C -0.46545 -0.12534 -0.45416 -0.1413 -0.43871 -0.15564 C -0.42326 -0.16998 -0.40173 -0.1827 -0.38524 -0.19403 C -0.36875 -0.20536 -0.35729 -0.21369 -0.3401 -0.22317 C -0.32291 -0.23265 -0.29166 -0.24838 -0.28246 -0.25046 C -0.27326 -0.25254 -0.28177 -0.24676 -0.28524 -0.23589 C -0.28871 -0.22502 -0.29861 -0.2012 -0.30312 -0.18478 C -0.30763 -0.16836 -0.30902 -0.15472 -0.31267 -0.13737 C -0.31632 -0.12003 -0.32204 -0.1006 -0.325 -0.08094 C -0.32795 -0.06128 -0.33038 -0.03839 -0.33055 -0.01873 C -0.33073 0.00093 -0.32882 0.02105 -0.32638 0.0377 C -0.32395 0.05435 -0.32204 0.06892 -0.31545 0.08164 C -0.30885 0.09436 -0.29583 0.10824 -0.28663 0.11448 C -0.27743 0.12072 -0.26857 0.12003 -0.26059 0.1198 C -0.2526 0.11957 -0.24948 0.11934 -0.23871 0.11263 C -0.22795 0.10592 -0.2118 0.09713 -0.19618 0.07979 C -0.18055 0.06244 -0.15972 0.03192 -0.14548 0.00856 C -0.13125 -0.0148 -0.12187 -0.03492 -0.11128 -0.06082 C -0.10069 -0.08672 -0.09201 -0.11656 -0.08246 -0.14662 C -0.07291 -0.17669 -0.0618 -0.20837 -0.05382 -0.24144 C -0.04583 -0.27451 -0.03802 -0.31568 -0.03454 -0.34551 C -0.03107 -0.37534 -0.03263 -0.39893 -0.03316 -0.42021 C -0.03368 -0.44149 -0.0335 -0.4586 -0.03732 -0.47317 C -0.04114 -0.48774 -0.0493 -0.49977 -0.05659 -0.50786 C -0.06388 -0.51596 -0.0717 -0.52012 -0.08125 -0.52243 C -0.09079 -0.52474 -0.10329 -0.52613 -0.11406 -0.52243 C -0.12482 -0.51873 -0.13611 -0.50925 -0.14548 -0.50046 C -0.15486 -0.49167 -0.16007 -0.48288 -0.17013 -0.46947 C -0.1802 -0.45606 -0.19444 -0.43848 -0.2059 -0.42021 C -0.21736 -0.40194 -0.22899 -0.38113 -0.23871 -0.36008 C -0.24843 -0.33904 -0.25763 -0.31267 -0.26475 -0.2944 C -0.27187 -0.27613 -0.27656 -0.26341 -0.28125 -0.25046 " pathEditMode="relative" rAng="0" ptsTypes="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31639"/>
            <a:ext cx="21659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openmap.com.ua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компас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wallpaper.zoda.ru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корабль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podrobnosti.ua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самолёт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kurorttorg.ru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crimeasun.com</a:t>
            </a:r>
            <a:r>
              <a:rPr lang="en-US" sz="1000" dirty="0" smtClean="0">
                <a:solidFill>
                  <a:srgbClr val="2288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http://www.raskraska.com/raskraski/270/1.html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577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http://www.solnet.ee/sol/019/a_015.html</a:t>
            </a:r>
            <a:r>
              <a:rPr lang="ru-RU" dirty="0" smtClean="0">
                <a:hlinkClick r:id="rId8"/>
              </a:rPr>
              <a:t> -</a:t>
            </a:r>
            <a:r>
              <a:rPr lang="ru-RU" dirty="0" smtClean="0"/>
              <a:t> азбука в стихах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466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http://arts.in.ua/artists/Baytik/w/84103/</a:t>
            </a:r>
            <a:r>
              <a:rPr lang="ru-RU" dirty="0" smtClean="0">
                <a:hlinkClick r:id="rId9"/>
              </a:rPr>
              <a:t>-</a:t>
            </a:r>
            <a:r>
              <a:rPr lang="ru-RU" dirty="0" smtClean="0"/>
              <a:t> швея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36912"/>
            <a:ext cx="257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www.justlady.ru</a:t>
            </a:r>
            <a:r>
              <a:rPr lang="en-US" dirty="0" smtClean="0"/>
              <a:t> </a:t>
            </a:r>
            <a:r>
              <a:rPr lang="ru-RU" dirty="0" smtClean="0"/>
              <a:t> - брюки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60648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01008"/>
            <a:ext cx="488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http://www.solnet.ee/sol/019/a_009.html</a:t>
            </a:r>
            <a:r>
              <a:rPr lang="ru-RU" dirty="0" smtClean="0"/>
              <a:t> - стихи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86104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3"/>
              </a:rPr>
              <a:t>www.babyblog.ru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user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Abrikosik</a:t>
            </a:r>
            <a:r>
              <a:rPr lang="ru-RU" dirty="0" smtClean="0">
                <a:hlinkClick r:id="rId13"/>
              </a:rPr>
              <a:t>/917147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93096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4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6531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30120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73325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7"/>
              </a:rPr>
              <a:t>http://alphabook.ru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016530">
            <a:off x="397265" y="383436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88640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545756">
            <a:off x="8027821" y="453766"/>
            <a:ext cx="747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bukva_y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3978314_j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7"/>
            <a:ext cx="1708554" cy="2088232"/>
          </a:xfrm>
          <a:prstGeom prst="rect">
            <a:avLst/>
          </a:prstGeom>
        </p:spPr>
      </p:pic>
      <p:pic>
        <p:nvPicPr>
          <p:cNvPr id="4" name="Рисунок 3" descr="4120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149080"/>
            <a:ext cx="1985011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69269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То у Юли юла, то у Юры юла,</a:t>
            </a:r>
            <a:br>
              <a:rPr lang="ru-RU" sz="3200" b="1" dirty="0" smtClean="0"/>
            </a:br>
            <a:r>
              <a:rPr lang="ru-RU" sz="3200" b="1" dirty="0" smtClean="0"/>
              <a:t>То у Юры юла, то у Юли юла -</a:t>
            </a:r>
            <a:br>
              <a:rPr lang="ru-RU" sz="3200" b="1" dirty="0" smtClean="0"/>
            </a:br>
            <a:r>
              <a:rPr lang="ru-RU" sz="3200" b="1" dirty="0" smtClean="0"/>
              <a:t>Такая игра. </a:t>
            </a:r>
            <a:endParaRPr lang="ru-RU" sz="3200" b="1" dirty="0"/>
          </a:p>
        </p:txBody>
      </p:sp>
      <p:pic>
        <p:nvPicPr>
          <p:cNvPr id="6" name="Рисунок 5" descr="e027d61329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636912"/>
            <a:ext cx="1537146" cy="3888432"/>
          </a:xfrm>
          <a:prstGeom prst="rect">
            <a:avLst/>
          </a:prstGeom>
        </p:spPr>
      </p:pic>
      <p:pic>
        <p:nvPicPr>
          <p:cNvPr id="7" name="Рисунок 6" descr="a18d3e887a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780928"/>
            <a:ext cx="1037502" cy="379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44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Юбки Юля шьёт и брюки -</a:t>
            </a:r>
            <a:br>
              <a:rPr lang="ru-RU" sz="2800" b="1" dirty="0" smtClean="0"/>
            </a:br>
            <a:r>
              <a:rPr lang="ru-RU" sz="2800" b="1" dirty="0" smtClean="0"/>
              <a:t>Юный мастер на все руки!</a:t>
            </a:r>
            <a:br>
              <a:rPr lang="ru-RU" sz="2800" b="1" dirty="0" smtClean="0"/>
            </a:br>
            <a:r>
              <a:rPr lang="ru-RU" sz="2800" b="1" dirty="0" smtClean="0"/>
              <a:t>Юра просит: "Помоги!</a:t>
            </a:r>
            <a:br>
              <a:rPr lang="ru-RU" sz="2800" b="1" dirty="0" smtClean="0"/>
            </a:br>
            <a:r>
              <a:rPr lang="ru-RU" sz="2800" b="1" dirty="0" smtClean="0"/>
              <a:t>Юля, сшей мне сапоги!" </a:t>
            </a:r>
            <a:endParaRPr lang="ru-RU" sz="2800" b="1" dirty="0"/>
          </a:p>
        </p:txBody>
      </p:sp>
      <p:pic>
        <p:nvPicPr>
          <p:cNvPr id="3" name="Рисунок 2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018283" cy="5328592"/>
          </a:xfrm>
          <a:prstGeom prst="rect">
            <a:avLst/>
          </a:prstGeom>
        </p:spPr>
      </p:pic>
      <p:pic>
        <p:nvPicPr>
          <p:cNvPr id="4" name="Рисунок 3" descr="43101_1216564577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420888"/>
            <a:ext cx="2016224" cy="201622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73016"/>
            <a:ext cx="1676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10390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err="1" smtClean="0"/>
              <a:t>Юю</a:t>
            </a:r>
            <a:endParaRPr lang="ru-RU" sz="4000" b="1" dirty="0"/>
          </a:p>
        </p:txBody>
      </p:sp>
      <p:pic>
        <p:nvPicPr>
          <p:cNvPr id="4" name="yulya-kaprizul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206973" cy="5949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619672" y="6309320"/>
            <a:ext cx="14917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РАСПЕЧАТАТЬ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88640"/>
            <a:ext cx="3294112" cy="2594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Если бублик вы не съели,</a:t>
            </a:r>
            <a:br>
              <a:rPr lang="ru-RU" b="1" dirty="0" smtClean="0"/>
            </a:br>
            <a:r>
              <a:rPr lang="ru-RU" b="1" dirty="0" smtClean="0"/>
              <a:t>Если он ещё при вас,</a:t>
            </a:r>
            <a:br>
              <a:rPr lang="ru-RU" b="1" dirty="0" smtClean="0"/>
            </a:br>
            <a:r>
              <a:rPr lang="ru-RU" b="1" dirty="0" smtClean="0"/>
              <a:t>То в одном хорошем деле </a:t>
            </a:r>
            <a:br>
              <a:rPr lang="ru-RU" b="1" dirty="0" smtClean="0"/>
            </a:br>
            <a:r>
              <a:rPr lang="ru-RU" b="1" dirty="0" smtClean="0"/>
              <a:t>Пригодится он сейчас. </a:t>
            </a:r>
            <a:br>
              <a:rPr lang="ru-RU" b="1" dirty="0" smtClean="0"/>
            </a:br>
            <a:r>
              <a:rPr lang="ru-RU" b="1" dirty="0" smtClean="0"/>
              <a:t>Поиграем с ним немножко.</a:t>
            </a:r>
            <a:br>
              <a:rPr lang="ru-RU" b="1" dirty="0" smtClean="0"/>
            </a:br>
            <a:r>
              <a:rPr lang="ru-RU" b="1" dirty="0" smtClean="0"/>
              <a:t>Сбоку - вилку, </a:t>
            </a:r>
            <a:br>
              <a:rPr lang="ru-RU" b="1" dirty="0" smtClean="0"/>
            </a:br>
            <a:r>
              <a:rPr lang="ru-RU" b="1" dirty="0" smtClean="0"/>
              <a:t>Рядом - ложку.</a:t>
            </a:r>
            <a:br>
              <a:rPr lang="ru-RU" b="1" dirty="0" smtClean="0"/>
            </a:br>
            <a:r>
              <a:rPr lang="ru-RU" b="1" dirty="0" smtClean="0"/>
              <a:t>Запиши в тетрадь свою -</a:t>
            </a:r>
            <a:br>
              <a:rPr lang="ru-RU" b="1" dirty="0" smtClean="0"/>
            </a:br>
            <a:r>
              <a:rPr lang="ru-RU" b="1" dirty="0" smtClean="0"/>
              <a:t>Эта буква - </a:t>
            </a:r>
            <a:r>
              <a:rPr lang="ru-RU" b="1" dirty="0" err="1" smtClean="0"/>
              <a:t>буква</a:t>
            </a:r>
            <a:r>
              <a:rPr lang="ru-RU" b="1" dirty="0" smtClean="0"/>
              <a:t> "Ю". </a:t>
            </a:r>
            <a:endParaRPr lang="ru-RU" b="1" dirty="0"/>
          </a:p>
        </p:txBody>
      </p:sp>
      <p:pic>
        <p:nvPicPr>
          <p:cNvPr id="5" name="Рисунок 4" descr="a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84984"/>
            <a:ext cx="2808312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00392" y="6237312"/>
            <a:ext cx="7623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16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16305 C -0.32552 -0.13715 -0.33229 -0.11124 -0.34201 -0.0791 C -0.35174 -0.04695 -0.36528 -0.00787 -0.3776 0.03052 C -0.38993 0.06891 -0.41024 0.1339 -0.41597 0.15101 C -0.4217 0.16813 -0.41614 0.14731 -0.4118 0.13274 C -0.40746 0.11817 -0.39774 0.08718 -0.38993 0.06336 C -0.38212 0.03954 -0.36979 0.0067 -0.36528 -0.00972 C -0.36076 -0.02614 -0.36111 -0.03099 -0.3625 -0.03516 C -0.36389 -0.03932 -0.37066 -0.03654 -0.37344 -0.03516 C -0.37621 -0.03377 -0.37812 -0.03007 -0.37899 -0.02614 C -0.37986 -0.02221 -0.38021 -0.01527 -0.37899 -0.01157 C -0.37778 -0.00787 -0.37639 -0.00532 -0.37205 -0.00417 C -0.36771 -0.00301 -0.35937 -0.00417 -0.35295 -0.00417 C -0.34653 -0.00417 -0.34583 0.00046 -0.33368 -0.00417 C -0.32153 -0.00879 -0.28854 -0.02891 -0.28038 -0.03169 C -0.27222 -0.03446 -0.28212 -0.0266 -0.28437 -0.02059 C -0.28663 -0.01457 -0.29132 -0.00602 -0.2941 0.00485 C -0.29687 0.01572 -0.29896 0.02937 -0.30087 0.04509 C -0.30278 0.06082 -0.3066 0.08557 -0.30503 0.0999 C -0.30347 0.11424 -0.29844 0.12465 -0.29132 0.13089 C -0.2842 0.13714 -0.27135 0.13876 -0.2625 0.13806 C -0.25364 0.13737 -0.24687 0.13506 -0.23785 0.12719 C -0.22882 0.11933 -0.2184 0.10892 -0.20781 0.09065 C -0.19722 0.07238 -0.18281 0.04024 -0.17483 0.0178 C -0.16684 -0.00463 -0.16319 -0.0266 -0.15972 -0.04441 C -0.15625 -0.06221 -0.15382 -0.07563 -0.15434 -0.08997 C -0.15486 -0.10431 -0.15764 -0.12073 -0.1625 -0.13021 C -0.16736 -0.13969 -0.17587 -0.14385 -0.18316 -0.14663 C -0.19045 -0.1494 -0.19826 -0.14871 -0.20642 -0.14663 C -0.21458 -0.14455 -0.2243 -0.14246 -0.23246 -0.13368 C -0.24062 -0.12489 -0.24896 -0.10801 -0.25573 -0.09367 C -0.2625 -0.07933 -0.26962 -0.05898 -0.27344 -0.04811 C -0.27726 -0.03724 -0.27812 -0.03261 -0.27899 -0.02799 " pathEditMode="relative" rAng="0" ptsTypes="aaaaaaaaaaaaaaaaaaaaaaaaaaaaaaaaA">
                                      <p:cBhvr>
                                        <p:cTn id="10" dur="8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8525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72400" y="6309320"/>
            <a:ext cx="6903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18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18409 C -0.31128 -0.15819 -0.31944 -0.13206 -0.33055 -0.09852 C -0.34167 -0.06499 -0.35885 -0.01781 -0.37031 0.01665 C -0.38177 0.05111 -0.39271 0.08811 -0.39913 0.10777 C -0.40555 0.12742 -0.40799 0.13274 -0.40868 0.13506 C -0.40937 0.13737 -0.40799 0.13575 -0.40312 0.12234 C -0.39826 0.10892 -0.38733 0.07701 -0.37986 0.05481 C -0.3724 0.03261 -0.36302 0.00555 -0.35799 -0.01087 C -0.35295 -0.02729 -0.35069 -0.03654 -0.34983 -0.04371 C -0.34896 -0.05088 -0.35017 -0.05273 -0.35243 -0.05458 C -0.35469 -0.05643 -0.36059 -0.0569 -0.36354 -0.05458 C -0.36649 -0.05227 -0.37014 -0.04418 -0.37031 -0.04001 C -0.37049 -0.03585 -0.36858 -0.03238 -0.36476 -0.02914 C -0.36094 -0.02591 -0.35417 -0.02151 -0.34705 -0.01989 C -0.33993 -0.01827 -0.33055 -0.01874 -0.3224 -0.01989 C -0.31424 -0.02105 -0.30451 -0.02359 -0.29774 -0.02729 C -0.29097 -0.03099 -0.2875 -0.034 -0.28125 -0.04186 C -0.275 -0.04973 -0.26823 -0.06245 -0.26076 -0.0747 C -0.2533 -0.08696 -0.24358 -0.10315 -0.23611 -0.11494 C -0.22865 -0.12674 -0.22153 -0.13715 -0.21545 -0.14593 C -0.20937 -0.15472 -0.20555 -0.16282 -0.19913 -0.16767 C -0.19271 -0.17253 -0.1849 -0.17507 -0.17708 -0.17507 C -0.16927 -0.17507 -0.1592 -0.17461 -0.15243 -0.16767 C -0.14566 -0.16073 -0.13854 -0.13715 -0.13611 -0.13321 C -0.13368 -0.12928 -0.13576 -0.13992 -0.1375 -0.14408 C -0.13924 -0.14825 -0.14323 -0.1538 -0.14705 -0.15865 C -0.15087 -0.16351 -0.15434 -0.17045 -0.16076 -0.17322 C -0.16719 -0.176 -0.17726 -0.17692 -0.18542 -0.17507 C -0.19358 -0.17322 -0.2026 -0.17045 -0.21007 -0.16235 C -0.21753 -0.15426 -0.22257 -0.13946 -0.23055 -0.12581 C -0.23854 -0.11217 -0.25035 -0.09552 -0.25799 -0.08025 C -0.26562 -0.06499 -0.27083 -0.05111 -0.27587 -0.03446 C -0.2809 -0.01781 -0.28472 0.00532 -0.28819 0.02012 C -0.29167 0.03492 -0.29496 0.04394 -0.29635 0.05481 C -0.29774 0.06568 -0.29792 0.07539 -0.29635 0.0858 C -0.29479 0.0962 -0.29132 0.10985 -0.2868 0.11679 C -0.28229 0.12372 -0.27465 0.12581 -0.26892 0.12789 C -0.26319 0.12997 -0.25833 0.13043 -0.25243 0.12974 C -0.24653 0.12904 -0.24062 0.12858 -0.23333 0.12419 C -0.22604 0.11979 -0.21719 0.11378 -0.20868 0.10407 C -0.20017 0.09435 -0.18941 0.0777 -0.18264 0.06591 C -0.17587 0.05411 -0.17309 0.04648 -0.16753 0.03307 C -0.16198 0.01965 -0.15521 0.00208 -0.14983 -0.01457 C -0.14444 -0.03122 -0.13819 -0.05273 -0.13472 -0.0673 C -0.13125 -0.08187 -0.12917 -0.09297 -0.12917 -0.10199 C -0.12917 -0.11101 -0.13316 -0.11726 -0.13472 -0.12211 C -0.13628 -0.12697 -0.13715 -0.12836 -0.13871 -0.13136 C -0.14028 -0.13437 -0.14201 -0.13923 -0.14427 -0.14038 C -0.14653 -0.14154 -0.15069 -0.14154 -0.15243 -0.13853 C -0.15417 -0.13553 -0.1559 -0.12628 -0.15521 -0.12211 C -0.15451 -0.11795 -0.15087 -0.11494 -0.14844 -0.11309 C -0.14601 -0.11124 -0.14358 -0.11147 -0.1401 -0.11124 C -0.13663 -0.11101 -0.13299 -0.11055 -0.12778 -0.11124 C -0.12257 -0.11194 -0.11319 -0.11356 -0.10868 -0.11494 C -0.10417 -0.11633 -0.10347 -0.11795 -0.10052 -0.12026 C -0.09757 -0.12258 -0.09358 -0.1272 -0.0908 -0.12951 C -0.08802 -0.13183 -0.08576 -0.13252 -0.08403 -0.13483 C -0.08229 -0.13715 -0.08073 -0.142 -0.07986 -0.14408 " pathEditMode="relative" rAng="0" ptsTypes="aaaaaaaaaaaaaaaaaaaaaaaaaaaaaaaaaaaaaaaaaaaaaaaaaaaaaaaaaA">
                                      <p:cBhvr>
                                        <p:cTn id="10" dur="9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138</Words>
  <Application>Microsoft Office PowerPoint</Application>
  <PresentationFormat>Экран (4:3)</PresentationFormat>
  <Paragraphs>27</Paragraphs>
  <Slides>11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10</cp:revision>
  <dcterms:created xsi:type="dcterms:W3CDTF">2010-10-10T16:15:44Z</dcterms:created>
  <dcterms:modified xsi:type="dcterms:W3CDTF">2011-12-07T16:30:30Z</dcterms:modified>
</cp:coreProperties>
</file>