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0E28-52F3-4DF0-BF08-A4008909EA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f\bukva_f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f\funtik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.uk/tees/content/image...ry.shtml" TargetMode="External"/><Relationship Id="rId13" Type="http://schemas.openxmlformats.org/officeDocument/2006/relationships/hyperlink" Target="http://www.solnet.ee/" TargetMode="External"/><Relationship Id="rId18" Type="http://schemas.openxmlformats.org/officeDocument/2006/relationships/hyperlink" Target="http://clipartcorel.narod.ru/index.html" TargetMode="External"/><Relationship Id="rId3" Type="http://schemas.openxmlformats.org/officeDocument/2006/relationships/hyperlink" Target="http://www.dobrieskazki.ru/azbuka.htm" TargetMode="External"/><Relationship Id="rId21" Type="http://schemas.openxmlformats.org/officeDocument/2006/relationships/hyperlink" Target="http://www.babyblog.ru/user/Abrikosik/917147" TargetMode="External"/><Relationship Id="rId7" Type="http://schemas.openxmlformats.org/officeDocument/2006/relationships/hyperlink" Target="http://lib.rus.ec/b/140634/read" TargetMode="External"/><Relationship Id="rId12" Type="http://schemas.openxmlformats.org/officeDocument/2006/relationships/hyperlink" Target="http://ukrainaonline.net/photos/12348-%d0%a4%d0%b8%d0%bb%d0%b8%d0%bd-%d0%b2-%d0%b4%d1%83%d0%bf%d0%bb%d0%b5-%d0%b4%d0%b5%d1%80%d0%b5%d0%b2%d0%b0" TargetMode="External"/><Relationship Id="rId17" Type="http://schemas.openxmlformats.org/officeDocument/2006/relationships/hyperlink" Target="http://alphabook.ru/" TargetMode="External"/><Relationship Id="rId2" Type="http://schemas.openxmlformats.org/officeDocument/2006/relationships/hyperlink" Target="http://stranamasterov.ru/node/6869" TargetMode="External"/><Relationship Id="rId16" Type="http://schemas.openxmlformats.org/officeDocument/2006/relationships/hyperlink" Target="http://www.todacyo.com.ua/index.php?p...mid=29" TargetMode="External"/><Relationship Id="rId20" Type="http://schemas.openxmlformats.org/officeDocument/2006/relationships/hyperlink" Target="http://www.lenagol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ngua.russianplanet.ru/library/...ikvt.htm" TargetMode="External"/><Relationship Id="rId11" Type="http://schemas.openxmlformats.org/officeDocument/2006/relationships/hyperlink" Target="http://astra-ug.ru/Opisanie.aspx?Priroda=24" TargetMode="External"/><Relationship Id="rId5" Type="http://schemas.openxmlformats.org/officeDocument/2006/relationships/hyperlink" Target="http://www.raskraska.com/raskraski/270/11.html" TargetMode="External"/><Relationship Id="rId15" Type="http://schemas.openxmlformats.org/officeDocument/2006/relationships/hyperlink" Target="http://www.fialki.ru/node/3566" TargetMode="External"/><Relationship Id="rId10" Type="http://schemas.openxmlformats.org/officeDocument/2006/relationships/hyperlink" Target="http://www.sportdetstvo.ru/" TargetMode="External"/><Relationship Id="rId19" Type="http://schemas.openxmlformats.org/officeDocument/2006/relationships/hyperlink" Target="http://rusedu.ru/detail_4447.html" TargetMode="External"/><Relationship Id="rId4" Type="http://schemas.openxmlformats.org/officeDocument/2006/relationships/hyperlink" Target="http://www.embgallery.com/Yucca-01" TargetMode="External"/><Relationship Id="rId9" Type="http://schemas.openxmlformats.org/officeDocument/2006/relationships/hyperlink" Target="http://www.symbolsbook.ru/Article.aspx%25...id=293" TargetMode="External"/><Relationship Id="rId14" Type="http://schemas.openxmlformats.org/officeDocument/2006/relationships/hyperlink" Target="http://www.epochtimes.ru/content/view/13233/6/" TargetMode="External"/><Relationship Id="rId22" Type="http://schemas.openxmlformats.org/officeDocument/2006/relationships/hyperlink" Target="http://filmiki.arjlover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1857364"/>
            <a:ext cx="4256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214686"/>
            <a:ext cx="307802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Ф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6519446"/>
            <a:ext cx="7614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Бойкова</a:t>
            </a:r>
            <a:r>
              <a:rPr lang="ru-RU" sz="1600" b="1" dirty="0" smtClean="0"/>
              <a:t> О. В., учитель начальных классов МОУ СОШ №1 г. Конаково Тверской обл.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df2745b1d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4810" y="2143116"/>
            <a:ext cx="2551830" cy="1714512"/>
          </a:xfrm>
          <a:prstGeom prst="rect">
            <a:avLst/>
          </a:prstGeom>
        </p:spPr>
      </p:pic>
      <p:pic>
        <p:nvPicPr>
          <p:cNvPr id="4" name="Рисунок 3" descr="dba0e585eab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00892" y="1000108"/>
            <a:ext cx="1539745" cy="1214446"/>
          </a:xfrm>
          <a:prstGeom prst="rect">
            <a:avLst/>
          </a:prstGeom>
        </p:spPr>
      </p:pic>
      <p:pic>
        <p:nvPicPr>
          <p:cNvPr id="5" name="Рисунок 4" descr="9b59c71d0639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43702" y="2928934"/>
            <a:ext cx="2285984" cy="3683888"/>
          </a:xfrm>
          <a:prstGeom prst="rect">
            <a:avLst/>
          </a:prstGeom>
        </p:spPr>
      </p:pic>
      <p:pic>
        <p:nvPicPr>
          <p:cNvPr id="6" name="Рисунок 5" descr="21b1da890b2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9124" y="537993"/>
            <a:ext cx="1857388" cy="1247933"/>
          </a:xfrm>
          <a:prstGeom prst="rect">
            <a:avLst/>
          </a:prstGeom>
        </p:spPr>
      </p:pic>
      <p:pic>
        <p:nvPicPr>
          <p:cNvPr id="7" name="Рисунок 6" descr="_________________4b18eae5583c8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EAFFD6"/>
              </a:clrFrom>
              <a:clrTo>
                <a:srgbClr val="EAFF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4293096"/>
            <a:ext cx="2087662" cy="2087662"/>
          </a:xfrm>
          <a:prstGeom prst="rect">
            <a:avLst/>
          </a:prstGeom>
        </p:spPr>
      </p:pic>
      <p:pic>
        <p:nvPicPr>
          <p:cNvPr id="10" name="Рисунок 9" descr="bukvaf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5720" y="428604"/>
            <a:ext cx="3529609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423173">
            <a:off x="363255" y="309178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318889">
            <a:off x="8072900" y="306281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bukva_f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115448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dirty="0" err="1" smtClean="0"/>
              <a:t>Фф</a:t>
            </a:r>
            <a:endParaRPr lang="ru-RU" sz="5400" b="1" dirty="0"/>
          </a:p>
        </p:txBody>
      </p:sp>
      <p:pic>
        <p:nvPicPr>
          <p:cNvPr id="4" name="funti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0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85728"/>
            <a:ext cx="4041315" cy="5715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714480" y="6215082"/>
            <a:ext cx="1524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7166"/>
            <a:ext cx="3357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Фиалки, нежные цветочки,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Растут у бабушки в горшочке. </a:t>
            </a:r>
            <a:endParaRPr lang="ru-RU" sz="2000" dirty="0"/>
          </a:p>
        </p:txBody>
      </p:sp>
      <p:pic>
        <p:nvPicPr>
          <p:cNvPr id="8" name="Рисунок 7" descr="71_1310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1571612"/>
            <a:ext cx="3468774" cy="2643206"/>
          </a:xfrm>
          <a:prstGeom prst="rect">
            <a:avLst/>
          </a:prstGeom>
        </p:spPr>
      </p:pic>
      <p:pic>
        <p:nvPicPr>
          <p:cNvPr id="9" name="Рисунок 8" descr="9b2103729b0c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29256" y="4429132"/>
            <a:ext cx="285752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744368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8072462" y="5857892"/>
            <a:ext cx="6212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165 -0.5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-0.5932 C -0.21875 -0.60268 -0.22101 -0.61193 -0.22604 -0.61887 C -0.23108 -0.62581 -0.23681 -0.63459 -0.24653 -0.63529 C -0.25625 -0.63598 -0.27396 -0.63228 -0.2849 -0.62257 C -0.29583 -0.61285 -0.30417 -0.59204 -0.31233 -0.57678 C -0.32049 -0.56151 -0.32812 -0.54764 -0.3342 -0.53122 C -0.34028 -0.5148 -0.34583 -0.49398 -0.34931 -0.47826 C -0.35278 -0.46253 -0.35538 -0.4512 -0.35486 -0.4364 C -0.35434 -0.4216 -0.35104 -0.39847 -0.34653 -0.38899 C -0.34201 -0.37951 -0.33246 -0.38136 -0.32743 -0.37974 C -0.3224 -0.37812 -0.32309 -0.37766 -0.31649 -0.37974 C -0.3099 -0.38182 -0.2974 -0.38321 -0.28767 -0.39269 C -0.27795 -0.40217 -0.26684 -0.41905 -0.25764 -0.4364 C -0.24844 -0.45374 -0.2401 -0.47618 -0.23299 -0.49653 C -0.22587 -0.51688 -0.22014 -0.5407 -0.2151 -0.55874 C -0.21007 -0.57678 -0.20729 -0.58996 -0.20278 -0.6043 C -0.19826 -0.61864 -0.18854 -0.64107 -0.18767 -0.64431 C -0.18681 -0.64755 -0.19236 -0.64014 -0.19722 -0.62442 C -0.20208 -0.60869 -0.20851 -0.57655 -0.21649 -0.54949 C -0.22448 -0.52243 -0.23316 -0.4993 -0.24531 -0.46184 C -0.25746 -0.42437 -0.27396 -0.37187 -0.28906 -0.32516 C -0.30417 -0.27844 -0.32274 -0.22039 -0.33559 -0.18085 C -0.34844 -0.1413 -0.35712 -0.11471 -0.3658 -0.08788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8 -0.08789 C -0.3658 -0.08765 -0.27535 -0.35639 -0.1849 -0.624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62465 C -0.18038 -0.62997 -0.17569 -0.63529 -0.17135 -0.63922 C -0.16701 -0.64315 -0.16371 -0.64685 -0.15885 -0.64847 C -0.15399 -0.65009 -0.14774 -0.64963 -0.14253 -0.64847 C -0.13732 -0.64732 -0.13229 -0.6457 -0.12743 -0.64107 C -0.12257 -0.63645 -0.11666 -0.63159 -0.11371 -0.62095 C -0.11076 -0.61031 -0.10902 -0.59112 -0.10955 -0.57724 C -0.11007 -0.56337 -0.11215 -0.55504 -0.11649 -0.53723 C -0.12083 -0.51943 -0.12882 -0.48913 -0.13559 -0.4697 C -0.14236 -0.45028 -0.14982 -0.43293 -0.15764 -0.42044 C -0.16545 -0.40796 -0.175 -0.39986 -0.18229 -0.39477 C -0.18958 -0.38969 -0.19496 -0.39015 -0.20139 -0.38922 C -0.20781 -0.3883 -0.21545 -0.38668 -0.22066 -0.38922 C -0.22586 -0.39177 -0.22916 -0.39801 -0.23298 -0.40402 C -0.2368 -0.41004 -0.24218 -0.41536 -0.24392 -0.42576 C -0.24566 -0.43617 -0.24479 -0.4512 -0.24392 -0.466 " pathEditMode="relative" rAng="0" ptsTypes="aaaaaaaaaaaaaaaA">
                                      <p:cBhvr>
                                        <p:cTn id="16" dur="3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5724525" y="4076700"/>
            <a:ext cx="1152525" cy="201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8066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20804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395288" y="4149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468313" y="60213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endshow" highlightClick="1"/>
          </p:cNvPr>
          <p:cNvSpPr/>
          <p:nvPr/>
        </p:nvSpPr>
        <p:spPr>
          <a:xfrm>
            <a:off x="8100392" y="5805264"/>
            <a:ext cx="755576" cy="75438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4549 -0.4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8 -0.4149 C -0.14514 -0.42045 -0.14462 -0.426 -0.14548 -0.43502 C -0.14635 -0.44404 -0.14791 -0.46069 -0.15087 -0.46971 C -0.15382 -0.47873 -0.15885 -0.48381 -0.16319 -0.48983 C -0.16753 -0.49584 -0.17031 -0.50162 -0.17691 -0.50625 C -0.1835 -0.51087 -0.19444 -0.51688 -0.20295 -0.51712 C -0.21146 -0.51735 -0.21823 -0.51365 -0.2276 -0.50786 C -0.23698 -0.50208 -0.24965 -0.49422 -0.2592 -0.48243 C -0.26875 -0.47063 -0.27639 -0.45305 -0.28524 -0.43687 C -0.29409 -0.42068 -0.30468 -0.40426 -0.3125 -0.38576 C -0.32031 -0.36725 -0.32656 -0.34459 -0.33177 -0.32539 C -0.33698 -0.3062 -0.34114 -0.28816 -0.34409 -0.27082 C -0.34705 -0.25347 -0.34878 -0.23497 -0.34948 -0.22156 C -0.35017 -0.20814 -0.35017 -0.20329 -0.34809 -0.19057 C -0.346 -0.17785 -0.34392 -0.15657 -0.33715 -0.14478 C -0.33038 -0.13298 -0.31753 -0.12165 -0.30712 -0.11934 C -0.2967 -0.11702 -0.2842 -0.1235 -0.27413 -0.13021 C -0.26406 -0.13691 -0.2533 -0.15194 -0.24687 -0.15934 C -0.24045 -0.16675 -0.24184 -0.1642 -0.23576 -0.17415 C -0.22968 -0.18409 -0.21718 -0.20537 -0.20989 -0.21971 C -0.2026 -0.23404 -0.19791 -0.24445 -0.19201 -0.25971 C -0.18611 -0.27498 -0.18021 -0.29232 -0.17413 -0.31083 C -0.16805 -0.32933 -0.16146 -0.35107 -0.15503 -0.37119 C -0.14861 -0.39131 -0.14375 -0.4068 -0.13576 -0.43132 C -0.12778 -0.45583 -0.11076 -0.50856 -0.10712 -0.51897 C -0.10347 -0.52937 -0.10868 -0.50971 -0.11389 -0.49329 C -0.11909 -0.47687 -0.12934 -0.44866 -0.13854 -0.42045 C -0.14774 -0.39223 -0.15625 -0.36263 -0.16875 -0.32378 C -0.18125 -0.28492 -0.20069 -0.22803 -0.21389 -0.18687 C -0.22708 -0.1457 -0.23576 -0.11217 -0.24809 -0.07725 C -0.26041 -0.04232 -0.27639 -0.00231 -0.28784 0.02313 C -0.2993 0.04856 -0.30746 0.06105 -0.31666 0.07585 C -0.32587 0.09066 -0.33229 0.10176 -0.34271 0.11239 C -0.35312 0.12303 -0.36666 0.13413 -0.37968 0.13992 C -0.39271 0.1457 -0.40989 0.14732 -0.42083 0.14708 C -0.43177 0.14685 -0.43767 0.14315 -0.44548 0.13806 C -0.4533 0.13298 -0.46146 0.12535 -0.46736 0.11609 C -0.47326 0.10684 -0.47725 0.09551 -0.48107 0.08325 " pathEditMode="relative" rAng="0" ptsTypes="aaaaaaaaaaaaaaaaaaaaaaaaaaaaaaaaaaaaaa">
                                      <p:cBhvr>
                                        <p:cTn id="10" dur="9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108 0.08325 C -0.48108 0.08348 -0.28594 -0.19751 -0.09045 -0.4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-0.4778 C -0.08455 -0.48405 -0.07847 -0.49029 -0.07274 -0.49607 C -0.06701 -0.50185 -0.06285 -0.50787 -0.05625 -0.51249 C -0.04965 -0.51712 -0.03941 -0.52151 -0.03299 -0.52336 C -0.02656 -0.52521 -0.02292 -0.52429 -0.01788 -0.52336 C -0.01285 -0.52244 -0.00781 -0.52151 -0.00278 -0.51804 C 0.00226 -0.51457 0.00747 -0.51296 0.01233 -0.50324 C 0.01719 -0.49353 0.02431 -0.47734 0.02604 -0.45953 C 0.02778 -0.44173 0.02691 -0.41883 0.02326 -0.3957 C 0.01962 -0.37258 0.01059 -0.34297 0.00399 -0.32077 C -0.0026 -0.29857 -0.00851 -0.28053 -0.01649 -0.26249 C -0.02448 -0.24445 -0.03385 -0.22942 -0.04392 -0.21323 C -0.05399 -0.19704 -0.0658 -0.17808 -0.07674 -0.16582 C -0.08767 -0.15357 -0.10035 -0.14478 -0.10972 -0.14015 C -0.1191 -0.13553 -0.12448 -0.13553 -0.13299 -0.1383 C -0.14149 -0.14108 -0.15382 -0.14732 -0.16042 -0.15657 C -0.16701 -0.16582 -0.17066 -0.1797 -0.17274 -0.19311 C -0.17483 -0.20653 -0.17274 -0.22341 -0.17274 -0.23682 C -0.17274 -0.25024 -0.17274 -0.2618 -0.17274 -0.27336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8614859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http://stranamasterov.ru/node/6869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http://www.dobrieskazki.ru/azbuka.htm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буква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www.embgallery.com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/Yucca-01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детская азбука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http://www.raskraska.com/raskraski/270/11.html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раскраска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http://lingua.russianplanet.ru/library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ikvt.htm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://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lib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ec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b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/140634/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read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www.bbc.co.uk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tees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content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image...ry.shtml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www.symbolsbook.ru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/Article.aspx%...id%3D293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лес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www.sportdetstvo.ru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флажки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http://astra-ug.ru/Opisanie.aspx?Priroda=24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фазаны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http://ukrainaonline.net/photos/12348-%d0%a4%d0%b8%d0%bb%d0%b8%d0%bd-%d0%b2-%d0%b4%d1%83%d0%bf%d0%bb%d0%b5-%d0%b4%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d0%b5%d1%80%d0%b5%d0%b2%d0%b0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филин в дупле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57430"/>
            <a:ext cx="345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hlinkClick r:id="rId13"/>
              </a:rPr>
              <a:t>www.solnet.ee</a:t>
            </a:r>
            <a:r>
              <a:rPr lang="ru-RU" i="1" dirty="0" smtClean="0"/>
              <a:t> - стихотворение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86058"/>
            <a:ext cx="5399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www.epochtimes.ru/content/view/13233/6/</a:t>
            </a:r>
            <a:r>
              <a:rPr lang="ru-RU" dirty="0" smtClean="0"/>
              <a:t>  - фиалки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0"/>
            <a:ext cx="345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www.fialki.ru/node/3566</a:t>
            </a:r>
            <a:r>
              <a:rPr lang="ru-RU" dirty="0" smtClean="0"/>
              <a:t> - фиалки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www.todacyo.com.ua/index.php%3Fp...mid%3D29</a:t>
            </a:r>
            <a:r>
              <a:rPr lang="ru-RU" dirty="0" smtClean="0"/>
              <a:t> - формочки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1"/>
            <a:ext cx="7500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143380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8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00570"/>
            <a:ext cx="842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9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143512"/>
            <a:ext cx="5388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0"/>
              </a:rPr>
              <a:t>www.lenagold.ru</a:t>
            </a:r>
            <a:r>
              <a:rPr lang="en-US" dirty="0" smtClean="0"/>
              <a:t> – </a:t>
            </a:r>
            <a:r>
              <a:rPr lang="ru-RU" dirty="0" smtClean="0"/>
              <a:t>фея, фрукты, фотоаппарат, фасоль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72140"/>
            <a:ext cx="75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hlinkClick r:id="rId21"/>
              </a:rPr>
              <a:t>www.babyblog.ru</a:t>
            </a:r>
            <a:r>
              <a:rPr lang="ru-RU" dirty="0" smtClean="0">
                <a:hlinkClick r:id="rId21"/>
              </a:rPr>
              <a:t>/</a:t>
            </a:r>
            <a:r>
              <a:rPr lang="ru-RU" dirty="0" err="1" smtClean="0">
                <a:hlinkClick r:id="rId21"/>
              </a:rPr>
              <a:t>user</a:t>
            </a:r>
            <a:r>
              <a:rPr lang="ru-RU" dirty="0" smtClean="0">
                <a:hlinkClick r:id="rId21"/>
              </a:rPr>
              <a:t>/</a:t>
            </a:r>
            <a:r>
              <a:rPr lang="ru-RU" dirty="0" err="1" smtClean="0">
                <a:hlinkClick r:id="rId21"/>
              </a:rPr>
              <a:t>Abrikosik</a:t>
            </a:r>
            <a:r>
              <a:rPr lang="ru-RU" dirty="0" smtClean="0">
                <a:hlinkClick r:id="rId21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2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180</Words>
  <Application>Microsoft Office PowerPoint</Application>
  <PresentationFormat>Экран (4:3)</PresentationFormat>
  <Paragraphs>32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13</cp:revision>
  <dcterms:created xsi:type="dcterms:W3CDTF">2010-08-12T17:54:53Z</dcterms:created>
  <dcterms:modified xsi:type="dcterms:W3CDTF">2011-11-27T17:20:27Z</dcterms:modified>
</cp:coreProperties>
</file>