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4" r:id="rId5"/>
    <p:sldId id="263" r:id="rId6"/>
    <p:sldId id="259" r:id="rId7"/>
    <p:sldId id="260" r:id="rId8"/>
    <p:sldId id="261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662-7BCC-4F8C-ADC9-4430C56AF1B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5AD5-ED81-45BD-8D20-079CE75ED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662-7BCC-4F8C-ADC9-4430C56AF1B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5AD5-ED81-45BD-8D20-079CE75ED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662-7BCC-4F8C-ADC9-4430C56AF1B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5AD5-ED81-45BD-8D20-079CE75ED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662-7BCC-4F8C-ADC9-4430C56AF1B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5AD5-ED81-45BD-8D20-079CE75ED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662-7BCC-4F8C-ADC9-4430C56AF1B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5AD5-ED81-45BD-8D20-079CE75ED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662-7BCC-4F8C-ADC9-4430C56AF1B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5AD5-ED81-45BD-8D20-079CE75ED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662-7BCC-4F8C-ADC9-4430C56AF1B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5AD5-ED81-45BD-8D20-079CE75ED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662-7BCC-4F8C-ADC9-4430C56AF1B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5AD5-ED81-45BD-8D20-079CE75ED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662-7BCC-4F8C-ADC9-4430C56AF1B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5AD5-ED81-45BD-8D20-079CE75ED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662-7BCC-4F8C-ADC9-4430C56AF1B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5AD5-ED81-45BD-8D20-079CE75ED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3662-7BCC-4F8C-ADC9-4430C56AF1B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5AD5-ED81-45BD-8D20-079CE75ED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3662-7BCC-4F8C-ADC9-4430C56AF1B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45AD5-ED81-45BD-8D20-079CE75ED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ts\bukva_ts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ts\tselkunchik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bftour.ru/lew.htm" TargetMode="External"/><Relationship Id="rId13" Type="http://schemas.openxmlformats.org/officeDocument/2006/relationships/hyperlink" Target="http://www.shkola7gnomov.ru/parrents/nasha_...a/id/91" TargetMode="External"/><Relationship Id="rId18" Type="http://schemas.openxmlformats.org/officeDocument/2006/relationships/hyperlink" Target="http://www.cadok.ru/tags/%D9%E0%E2%25...EB%FC/" TargetMode="External"/><Relationship Id="rId26" Type="http://schemas.openxmlformats.org/officeDocument/2006/relationships/hyperlink" Target="http://filmiki.arjlover.net/" TargetMode="External"/><Relationship Id="rId3" Type="http://schemas.openxmlformats.org/officeDocument/2006/relationships/hyperlink" Target="http://www.ebftour.ru/wuka.htm" TargetMode="External"/><Relationship Id="rId21" Type="http://schemas.openxmlformats.org/officeDocument/2006/relationships/hyperlink" Target="http://www.apus.ru/site.xp/049048055051049.html" TargetMode="External"/><Relationship Id="rId7" Type="http://schemas.openxmlformats.org/officeDocument/2006/relationships/hyperlink" Target="http://www.kostyor.ru/8-07/zelen.php" TargetMode="External"/><Relationship Id="rId12" Type="http://schemas.openxmlformats.org/officeDocument/2006/relationships/hyperlink" Target="http://www.thecalloftheland.wordpress.com/2...etables/" TargetMode="External"/><Relationship Id="rId17" Type="http://schemas.openxmlformats.org/officeDocument/2006/relationships/hyperlink" Target="http://www.fanpop.com/spots/dogs/images/1993812/title/puppies-3-wallpaper" TargetMode="External"/><Relationship Id="rId25" Type="http://schemas.openxmlformats.org/officeDocument/2006/relationships/hyperlink" Target="http://rusedu.ru/detail_4447.html" TargetMode="External"/><Relationship Id="rId2" Type="http://schemas.openxmlformats.org/officeDocument/2006/relationships/hyperlink" Target="http://www.fishingpiter.ru/book/ribi/shuka.html" TargetMode="External"/><Relationship Id="rId16" Type="http://schemas.openxmlformats.org/officeDocument/2006/relationships/hyperlink" Target="http://www.zastavki.com/rus/Animals/Dog...5503.htm" TargetMode="External"/><Relationship Id="rId20" Type="http://schemas.openxmlformats.org/officeDocument/2006/relationships/hyperlink" Target="http://www.divya-dilse.blogspot.com/2008/10...ie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ibalovers.ru/index.php?pa...e=info" TargetMode="External"/><Relationship Id="rId11" Type="http://schemas.openxmlformats.org/officeDocument/2006/relationships/hyperlink" Target="http://www.internet-fishing.ru/encyclopaedi.../12.html" TargetMode="External"/><Relationship Id="rId24" Type="http://schemas.openxmlformats.org/officeDocument/2006/relationships/hyperlink" Target="http://clipartcorel.narod.ru/index.html" TargetMode="External"/><Relationship Id="rId5" Type="http://schemas.openxmlformats.org/officeDocument/2006/relationships/hyperlink" Target="http://www.vbig.net.ru/news/samaja_bolshaja...3-30-114" TargetMode="External"/><Relationship Id="rId15" Type="http://schemas.openxmlformats.org/officeDocument/2006/relationships/hyperlink" Target="http://www.clubs.ya.ru/4611686018427394266/...D1333340" TargetMode="External"/><Relationship Id="rId23" Type="http://schemas.openxmlformats.org/officeDocument/2006/relationships/hyperlink" Target="http://www.raskraska.com/raskraski/270/7.html" TargetMode="External"/><Relationship Id="rId10" Type="http://schemas.openxmlformats.org/officeDocument/2006/relationships/hyperlink" Target="http://www.commons.wikimedia.org/wiki/File:...ream.jpg" TargetMode="External"/><Relationship Id="rId19" Type="http://schemas.openxmlformats.org/officeDocument/2006/relationships/hyperlink" Target="http://www.ovcharki.com/" TargetMode="External"/><Relationship Id="rId4" Type="http://schemas.openxmlformats.org/officeDocument/2006/relationships/hyperlink" Target="http://www.floranimal.ru/pages/animal/s...370.html" TargetMode="External"/><Relationship Id="rId9" Type="http://schemas.openxmlformats.org/officeDocument/2006/relationships/hyperlink" Target="http://www.kp.ru/daily/24106/331512/" TargetMode="External"/><Relationship Id="rId14" Type="http://schemas.openxmlformats.org/officeDocument/2006/relationships/hyperlink" Target="http://www.prikol.i.ua/user/1932605/?p=412" TargetMode="External"/><Relationship Id="rId22" Type="http://schemas.openxmlformats.org/officeDocument/2006/relationships/hyperlink" Target="http://www.lenagold.ru/" TargetMode="External"/><Relationship Id="rId27" Type="http://schemas.openxmlformats.org/officeDocument/2006/relationships/hyperlink" Target="http://www.babyblog.ru/user/Abrikosik/9171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2595629" cy="1944216"/>
          </a:xfrm>
          <a:prstGeom prst="rect">
            <a:avLst/>
          </a:prstGeom>
        </p:spPr>
      </p:pic>
      <p:pic>
        <p:nvPicPr>
          <p:cNvPr id="7" name="Рисунок 6" descr="Puppies-3-dogs-1993812-1024-7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573016"/>
            <a:ext cx="2520280" cy="1890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908720"/>
            <a:ext cx="157568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УЧИМ</a:t>
            </a:r>
          </a:p>
          <a:p>
            <a:pPr algn="ctr"/>
            <a:r>
              <a:rPr lang="ru-RU" sz="3600" b="1" dirty="0" smtClean="0"/>
              <a:t>БУКВЫ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780928"/>
            <a:ext cx="201433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БУКВА Щ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6519446"/>
            <a:ext cx="7877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Бойкова</a:t>
            </a:r>
            <a:r>
              <a:rPr lang="ru-RU" sz="1600" b="1" dirty="0" smtClean="0"/>
              <a:t> Оксана Владимировна, учитель начальных </a:t>
            </a:r>
            <a:r>
              <a:rPr lang="ru-RU" sz="1600" b="1" dirty="0" err="1" smtClean="0"/>
              <a:t>класов</a:t>
            </a:r>
            <a:r>
              <a:rPr lang="ru-RU" sz="1600" b="1" dirty="0" smtClean="0"/>
              <a:t> МОУ СОШ №1 г. Конаково</a:t>
            </a:r>
            <a:endParaRPr lang="ru-RU" sz="1600" b="1" dirty="0"/>
          </a:p>
        </p:txBody>
      </p:sp>
      <p:pic>
        <p:nvPicPr>
          <p:cNvPr id="11" name="Рисунок 10" descr="IMG_0376_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1272" y="2564904"/>
            <a:ext cx="2291794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17700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7200" b="1" dirty="0" err="1" smtClean="0"/>
              <a:t>Щщ</a:t>
            </a:r>
            <a:endParaRPr lang="ru-RU" sz="7200" b="1" dirty="0"/>
          </a:p>
        </p:txBody>
      </p:sp>
      <p:pic>
        <p:nvPicPr>
          <p:cNvPr id="3" name="Рисунок 2" descr="2ee063a075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2168292" cy="2652286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32656"/>
            <a:ext cx="2664296" cy="2605611"/>
          </a:xfrm>
          <a:prstGeom prst="rect">
            <a:avLst/>
          </a:prstGeom>
        </p:spPr>
      </p:pic>
      <p:pic>
        <p:nvPicPr>
          <p:cNvPr id="5" name="Рисунок 4" descr="Cabbage soup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573016"/>
            <a:ext cx="3810000" cy="2857500"/>
          </a:xfrm>
          <a:prstGeom prst="rect">
            <a:avLst/>
          </a:prstGeom>
        </p:spPr>
      </p:pic>
      <p:pic>
        <p:nvPicPr>
          <p:cNvPr id="6" name="Рисунок 5" descr="pik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573016"/>
            <a:ext cx="314325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258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/>
              <a:t>Щ</a:t>
            </a:r>
            <a:endParaRPr lang="ru-RU" sz="5400" b="1" dirty="0"/>
          </a:p>
        </p:txBody>
      </p:sp>
      <p:pic>
        <p:nvPicPr>
          <p:cNvPr id="4" name="bukva_t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9800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/>
              <a:t>Щ</a:t>
            </a:r>
            <a:endParaRPr lang="ru-RU" sz="6000" b="1" dirty="0"/>
          </a:p>
        </p:txBody>
      </p:sp>
      <p:pic>
        <p:nvPicPr>
          <p:cNvPr id="4" name="tselkunchi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48478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172145" cy="5805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475656" y="6309320"/>
            <a:ext cx="1524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75133" y="476672"/>
            <a:ext cx="3090461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Щ</a:t>
            </a:r>
            <a:r>
              <a:rPr lang="ru-RU" sz="2800" b="1" dirty="0" smtClean="0"/>
              <a:t>егол </a:t>
            </a:r>
            <a:r>
              <a:rPr lang="ru-RU" sz="2800" b="1" dirty="0" smtClean="0">
                <a:solidFill>
                  <a:srgbClr val="00B050"/>
                </a:solidFill>
              </a:rPr>
              <a:t>Щ</a:t>
            </a:r>
            <a:r>
              <a:rPr lang="ru-RU" sz="2800" b="1" dirty="0" smtClean="0"/>
              <a:t>ебетал,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Щ</a:t>
            </a:r>
            <a:r>
              <a:rPr lang="ru-RU" sz="2800" b="1" dirty="0" smtClean="0"/>
              <a:t>енка </a:t>
            </a:r>
            <a:r>
              <a:rPr lang="ru-RU" sz="2800" b="1" dirty="0" err="1" smtClean="0"/>
              <a:t>восхи</a:t>
            </a:r>
            <a:r>
              <a:rPr lang="ru-RU" sz="2800" b="1" dirty="0" err="1" smtClean="0">
                <a:solidFill>
                  <a:srgbClr val="00B050"/>
                </a:solidFill>
              </a:rPr>
              <a:t>Щ</a:t>
            </a:r>
            <a:r>
              <a:rPr lang="ru-RU" sz="2800" b="1" dirty="0" err="1" smtClean="0"/>
              <a:t>ал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pic>
        <p:nvPicPr>
          <p:cNvPr id="5" name="Рисунок 4" descr="049050053048057053052056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988840"/>
            <a:ext cx="1988505" cy="2376264"/>
          </a:xfrm>
          <a:prstGeom prst="rect">
            <a:avLst/>
          </a:prstGeom>
        </p:spPr>
      </p:pic>
      <p:pic>
        <p:nvPicPr>
          <p:cNvPr id="6" name="Рисунок 5" descr="d1ede9ae4d7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789040"/>
            <a:ext cx="1270587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08793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740352" y="6021288"/>
            <a:ext cx="7623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2674 -0.65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73 -0.6561 C -0.33472 -0.62696 -0.34271 -0.59759 -0.35139 -0.5703 C -0.36007 -0.54301 -0.37153 -0.51387 -0.37882 -0.4919 C -0.38611 -0.46993 -0.39097 -0.45421 -0.39514 -0.43894 C -0.3993 -0.42368 -0.4033 -0.41119 -0.40347 -0.40078 C -0.40364 -0.39038 -0.40069 -0.38274 -0.39653 -0.37696 C -0.39236 -0.37118 -0.38594 -0.36702 -0.37882 -0.36609 C -0.3717 -0.36517 -0.36371 -0.36378 -0.35417 -0.37141 C -0.34462 -0.37904 -0.33125 -0.39824 -0.32118 -0.41165 C -0.31111 -0.42507 -0.30486 -0.43339 -0.29392 -0.45166 C -0.28298 -0.46993 -0.26597 -0.49861 -0.25555 -0.52104 C -0.24514 -0.54347 -0.23802 -0.56683 -0.2309 -0.58672 C -0.22378 -0.60661 -0.21667 -0.62742 -0.21302 -0.63968 C -0.20937 -0.65194 -0.20885 -0.65911 -0.20885 -0.6598 C -0.20885 -0.6605 -0.20955 -0.65564 -0.21302 -0.64338 C -0.21649 -0.63112 -0.22205 -0.60962 -0.22951 -0.58672 C -0.23698 -0.56383 -0.25035 -0.52983 -0.25816 -0.50647 C -0.26597 -0.48311 -0.27153 -0.46415 -0.27604 -0.44634 C -0.28055 -0.42853 -0.28507 -0.4105 -0.28559 -0.39893 C -0.28611 -0.38737 -0.28298 -0.38112 -0.27882 -0.37696 C -0.27465 -0.3728 -0.26823 -0.37234 -0.26094 -0.37326 C -0.25364 -0.37419 -0.24635 -0.37303 -0.23489 -0.38251 C -0.22344 -0.39199 -0.20642 -0.41258 -0.19253 -0.42992 C -0.17864 -0.44727 -0.16441 -0.46369 -0.15139 -0.48635 C -0.13837 -0.50902 -0.12517 -0.53885 -0.11441 -0.56683 C -0.10364 -0.59482 -0.0908 -0.64315 -0.08698 -0.65425 C -0.08316 -0.66535 -0.08611 -0.65032 -0.09114 -0.63413 C -0.09618 -0.61794 -0.10851 -0.58256 -0.11719 -0.55758 C -0.12587 -0.5326 -0.13542 -0.50763 -0.14323 -0.4845 C -0.15104 -0.46137 -0.15955 -0.43593 -0.16371 -0.41882 C -0.16788 -0.40171 -0.17014 -0.39107 -0.16788 -0.38251 C -0.16562 -0.37396 -0.15868 -0.36771 -0.15 -0.36771 C -0.14132 -0.36771 -0.12604 -0.37465 -0.1158 -0.38251 C -0.10555 -0.39038 -0.09253 -0.41235 -0.08837 -0.41535 C -0.0842 -0.41836 -0.0868 -0.41396 -0.09114 -0.40078 C -0.09548 -0.3876 -0.1066 -0.35823 -0.11441 -0.33672 C -0.12222 -0.31521 -0.12986 -0.28561 -0.13767 -0.27104 C -0.14548 -0.25647 -0.15607 -0.25023 -0.16094 -0.2493 C -0.1658 -0.24838 -0.16719 -0.25971 -0.16649 -0.26572 C -0.1658 -0.27174 -0.16024 -0.27937 -0.15677 -0.28561 C -0.1533 -0.29186 -0.15052 -0.29717 -0.14583 -0.30388 C -0.14114 -0.31059 -0.1368 -0.31683 -0.12812 -0.32585 C -0.11944 -0.33487 -0.10642 -0.3469 -0.09392 -0.35869 C -0.08142 -0.37049 -0.06719 -0.3839 -0.05278 -0.39708 " pathEditMode="relative" rAng="0" ptsTypes="aaaaaaaaaaaaaaaaaaaaaaaaaaaaaaaaaaaaaaaaaaaa">
                                      <p:cBhvr>
                                        <p:cTn id="10" dur="8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87398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7956376" y="5877272"/>
            <a:ext cx="792088" cy="754384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0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2118 -0.488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18 -0.48844 C -0.4125 -0.49723 -0.40365 -0.50578 -0.39375 -0.51573 C -0.38386 -0.52567 -0.37188 -0.54094 -0.36215 -0.54857 C -0.35243 -0.5562 -0.34219 -0.55967 -0.3349 -0.56152 C -0.32761 -0.56337 -0.32275 -0.56268 -0.3184 -0.55967 C -0.31406 -0.55666 -0.31042 -0.55227 -0.30886 -0.54325 C -0.30729 -0.53423 -0.30608 -0.5185 -0.30886 -0.50486 C -0.31163 -0.49122 -0.31702 -0.48451 -0.32518 -0.46115 C -0.33334 -0.43779 -0.34531 -0.40264 -0.35816 -0.36425 C -0.37101 -0.32586 -0.38906 -0.26966 -0.40191 -0.23104 C -0.41476 -0.19242 -0.42709 -0.15703 -0.4349 -0.13252 C -0.44271 -0.10801 -0.44775 -0.09714 -0.44844 -0.08326 C -0.44913 -0.06938 -0.44393 -0.05643 -0.43889 -0.04857 C -0.43386 -0.04071 -0.42778 -0.034 -0.4184 -0.03585 C -0.40903 -0.0377 -0.39601 -0.04695 -0.38281 -0.05967 C -0.36962 -0.07239 -0.35417 -0.09112 -0.33889 -0.11263 C -0.32361 -0.13414 -0.30677 -0.15819 -0.29097 -0.18918 C -0.27518 -0.22017 -0.25781 -0.26249 -0.24445 -0.29857 C -0.23108 -0.33465 -0.22344 -0.36679 -0.21025 -0.40634 C -0.19705 -0.44589 -0.17361 -0.50902 -0.16493 -0.53585 C -0.15625 -0.56268 -0.15886 -0.56406 -0.15816 -0.56684 C -0.15747 -0.56961 -0.15486 -0.5717 -0.16094 -0.55227 C -0.16702 -0.53284 -0.18403 -0.48358 -0.19514 -0.45005 C -0.20625 -0.41652 -0.2165 -0.38506 -0.22795 -0.35153 C -0.23941 -0.318 -0.25347 -0.2803 -0.26354 -0.24931 C -0.27361 -0.21832 -0.28038 -0.18987 -0.2882 -0.16536 C -0.29601 -0.14085 -0.30608 -0.11818 -0.31025 -0.10153 C -0.31441 -0.08488 -0.31493 -0.0754 -0.31285 -0.06499 C -0.31077 -0.05458 -0.30521 -0.04279 -0.29792 -0.03955 C -0.29063 -0.03631 -0.28038 -0.03816 -0.2691 -0.0451 C -0.25781 -0.05204 -0.24462 -0.06476 -0.23073 -0.08141 C -0.21684 -0.09806 -0.19844 -0.12466 -0.18559 -0.14547 C -0.17275 -0.16628 -0.16771 -0.17669 -0.154 -0.2056 C -0.14028 -0.23451 -0.11545 -0.28932 -0.1033 -0.31869 C -0.09115 -0.34806 -0.09011 -0.35569 -0.08143 -0.38252 C -0.07275 -0.40935 -0.06077 -0.44889 -0.05122 -0.47942 C -0.04167 -0.50995 -0.02761 -0.55227 -0.02379 -0.56499 C -0.01997 -0.57771 -0.02222 -0.57332 -0.02795 -0.55597 C -0.03368 -0.53862 -0.04792 -0.49468 -0.05816 -0.46115 C -0.0684 -0.42762 -0.07795 -0.39061 -0.08959 -0.35523 C -0.10122 -0.31985 -0.11632 -0.284 -0.12795 -0.24931 C -0.13959 -0.21462 -0.15087 -0.17415 -0.15955 -0.14732 C -0.16823 -0.12049 -0.17656 -0.10315 -0.18004 -0.08881 C -0.18351 -0.07447 -0.18073 -0.06846 -0.18004 -0.06152 C -0.17934 -0.05458 -0.18004 -0.05111 -0.17587 -0.04695 C -0.1717 -0.04279 -0.16337 -0.03469 -0.15538 -0.03585 C -0.1474 -0.03701 -0.13768 -0.04603 -0.12795 -0.05412 C -0.11823 -0.06221 -0.09792 -0.09182 -0.09653 -0.08511 C -0.09514 -0.0784 -0.11268 -0.03516 -0.11979 -0.01411 C -0.12691 0.00693 -0.1342 0.02821 -0.13889 0.0407 C -0.14358 0.05319 -0.14427 0.05596 -0.14844 0.06082 C -0.15261 0.06568 -0.1599 0.07123 -0.16354 0.06984 C -0.16719 0.06845 -0.16997 0.05758 -0.17049 0.0518 C -0.17101 0.04602 -0.16945 0.04232 -0.16632 0.03538 C -0.1632 0.02844 -0.15695 0.01665 -0.15122 0.00971 C -0.14549 0.00277 -0.14011 0.00023 -0.13212 -0.00671 C -0.12413 -0.01365 -0.11354 -0.02244 -0.1033 -0.03215 C -0.09306 -0.04186 -0.08177 -0.05343 -0.07049 -0.06499 " pathEditMode="relative" rAng="0" ptsTypes="aaaaaaaaaaaaaaaaaaaaaaaaaaaaaaaaaaaaaaaaaaaaaaaaaaaaaaaaaa">
                                      <p:cBhvr>
                                        <p:cTn id="10" dur="1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657072"/>
            <a:ext cx="427392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www.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fishingpiter.ru/book/ribi/shuka.html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щука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www.ebftour.ru/wuka.htm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щука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www.floranimal.ru/pages/animal/s...370.html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www.ebftour.ru/wuka.htm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щука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реке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www.vbig.net.ru/news/samaja_bolshaja...3-30-114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щука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ribalovers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index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php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%3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Fpa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...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%3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Dinfo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щука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www.kostyor.ru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/8-07/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zelen.php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щука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www.ebftour.ru/lew.htm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лещ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www.kp.ru/daily/24106/331512/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лещ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www.commons.wikimedia.org/wiki/File:...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ream.jpg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лещ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www.internet-fishing.ru/encyclopaedi.../12.html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лещ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www.thecalloftheland.wordpress.com/2...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etables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овощи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www.shkola7gnomov.ru/parrents/nasha_...a/id/91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рыбка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www.prikol.i.ua/user/1932605/%3Fp%3D412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рыбка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www.clubs.ya.ru/4611686018427394266/...D1333340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рыбки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30689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www.zastavki.com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rus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Animals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/Dog...5503.htm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щенок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http://www.fanpop.com/spots/dogs/images/1993812/title/puppies-3-wallpaper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щенки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429001"/>
            <a:ext cx="6840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18"/>
              </a:rPr>
              <a:t>www.cadok.ru/tags/%25D9%25E0%25E2%25...EB%25FC/</a:t>
            </a:r>
            <a:r>
              <a:rPr lang="en-US" sz="1200" dirty="0" smtClean="0"/>
              <a:t> </a:t>
            </a:r>
            <a:r>
              <a:rPr lang="ru-RU" sz="1200" dirty="0" smtClean="0"/>
              <a:t>- щавель</a:t>
            </a:r>
            <a:endParaRPr lang="en-US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17032"/>
            <a:ext cx="19852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9"/>
              </a:rPr>
              <a:t>www.ovcharki.com/</a:t>
            </a:r>
            <a:r>
              <a:rPr lang="ru-RU" sz="1200" dirty="0" smtClean="0"/>
              <a:t> - щенки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933056"/>
            <a:ext cx="527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0"/>
              </a:rPr>
              <a:t>www.divya-dilse.blogspot.com/2008/10...</a:t>
            </a:r>
            <a:r>
              <a:rPr lang="en-US" dirty="0" err="1" smtClean="0">
                <a:hlinkClick r:id="rId20"/>
              </a:rPr>
              <a:t>iet.html</a:t>
            </a:r>
            <a:r>
              <a:rPr lang="en-US" dirty="0" smtClean="0"/>
              <a:t> </a:t>
            </a:r>
            <a:r>
              <a:rPr lang="ru-RU" dirty="0" smtClean="0"/>
              <a:t>- щи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221088"/>
            <a:ext cx="5236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1"/>
              </a:rPr>
              <a:t>www.apus.ru/site.xp/049048055051049.html</a:t>
            </a:r>
            <a:r>
              <a:rPr lang="ru-RU" dirty="0" smtClean="0"/>
              <a:t> - щегол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581128"/>
            <a:ext cx="3390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2"/>
              </a:rPr>
              <a:t>www.lenagold.ru</a:t>
            </a:r>
            <a:r>
              <a:rPr lang="en-US" dirty="0" smtClean="0"/>
              <a:t> – </a:t>
            </a:r>
            <a:r>
              <a:rPr lang="ru-RU" dirty="0" smtClean="0"/>
              <a:t>щётка, пудель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32656"/>
            <a:ext cx="353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интернет-ресурсы: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869160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/>
              <a:t>http://alphabook.ru</a:t>
            </a: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22920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3"/>
              </a:rPr>
              <a:t>http://www.raskraska.com/raskraski/270/7.html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589240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24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877272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5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836712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6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hlinkClick r:id="rId27"/>
              </a:rPr>
              <a:t>www.babyblog.ru</a:t>
            </a:r>
            <a:r>
              <a:rPr lang="ru-RU" dirty="0" smtClean="0">
                <a:hlinkClick r:id="rId27"/>
              </a:rPr>
              <a:t>/</a:t>
            </a:r>
            <a:r>
              <a:rPr lang="ru-RU" dirty="0" err="1" smtClean="0">
                <a:hlinkClick r:id="rId27"/>
              </a:rPr>
              <a:t>user</a:t>
            </a:r>
            <a:r>
              <a:rPr lang="ru-RU" dirty="0" smtClean="0">
                <a:hlinkClick r:id="rId27"/>
              </a:rPr>
              <a:t>/</a:t>
            </a:r>
            <a:r>
              <a:rPr lang="ru-RU" dirty="0" err="1" smtClean="0">
                <a:hlinkClick r:id="rId27"/>
              </a:rPr>
              <a:t>Abrikosik</a:t>
            </a:r>
            <a:r>
              <a:rPr lang="ru-RU" dirty="0" smtClean="0">
                <a:hlinkClick r:id="rId27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190</Words>
  <Application>Microsoft Office PowerPoint</Application>
  <PresentationFormat>Экран (4:3)</PresentationFormat>
  <Paragraphs>39</Paragraphs>
  <Slides>9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щ</dc:title>
  <dc:creator>Бойкова О. В.</dc:creator>
  <cp:lastModifiedBy>oxana</cp:lastModifiedBy>
  <cp:revision>13</cp:revision>
  <dcterms:created xsi:type="dcterms:W3CDTF">2010-09-15T14:10:03Z</dcterms:created>
  <dcterms:modified xsi:type="dcterms:W3CDTF">2011-12-01T14:44:17Z</dcterms:modified>
</cp:coreProperties>
</file>