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59" r:id="rId7"/>
    <p:sldId id="260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577A-7D8E-4038-9A03-7D75B6DD2EF5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ce\&#1073;&#1091;&#1082;&#1074;&#1072;%20&#1094;\&#1073;&#1091;&#1082;&#1074;&#1072;%20&#1094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ce\&#1073;&#1091;&#1082;&#1074;&#1072;%20&#1094;\&#1094;&#1074;&#1077;&#1090;&#1080;&#1082;-&#1089;&#1077;&#1084;&#1080;&#1094;&#1074;&#1077;&#1090;&#1080;&#1082;%20&#1092;&#1088;&#1072;&#1075;&#1084;&#1077;&#1085;&#1090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stival.1september.ru/articles/312648/" TargetMode="External"/><Relationship Id="rId13" Type="http://schemas.openxmlformats.org/officeDocument/2006/relationships/hyperlink" Target="http://www.solnet.ee/sol/001/s_310.html" TargetMode="External"/><Relationship Id="rId18" Type="http://schemas.openxmlformats.org/officeDocument/2006/relationships/hyperlink" Target="http://www.dnaoffice.ru/new/aristo/circle.htm" TargetMode="External"/><Relationship Id="rId3" Type="http://schemas.openxmlformats.org/officeDocument/2006/relationships/hyperlink" Target="http://www.razvitierebenka.com/2010/03/..._22.html" TargetMode="External"/><Relationship Id="rId21" Type="http://schemas.openxmlformats.org/officeDocument/2006/relationships/hyperlink" Target="http://rusedu.ru/detail_4447.html" TargetMode="External"/><Relationship Id="rId7" Type="http://schemas.openxmlformats.org/officeDocument/2006/relationships/hyperlink" Target="http://www.liveinternet.ru/users/tortil...5837835/" TargetMode="External"/><Relationship Id="rId12" Type="http://schemas.openxmlformats.org/officeDocument/2006/relationships/hyperlink" Target="http://i007.radikal.ru/0711/10/268e18d3eef4.png" TargetMode="External"/><Relationship Id="rId17" Type="http://schemas.openxmlformats.org/officeDocument/2006/relationships/hyperlink" Target="http://www.dk-moskvor.ru/sob04-09.htm" TargetMode="External"/><Relationship Id="rId25" Type="http://schemas.openxmlformats.org/officeDocument/2006/relationships/hyperlink" Target="http://filmiki.arjlover.net/" TargetMode="External"/><Relationship Id="rId2" Type="http://schemas.openxmlformats.org/officeDocument/2006/relationships/hyperlink" Target="http://www.pticy.org.ua/article.php/2009072...80210704" TargetMode="External"/><Relationship Id="rId16" Type="http://schemas.openxmlformats.org/officeDocument/2006/relationships/hyperlink" Target="http://www.raskraska.com/raskraski/270/9.html" TargetMode="External"/><Relationship Id="rId20" Type="http://schemas.openxmlformats.org/officeDocument/2006/relationships/hyperlink" Target="http://clipartcorel.narod.ru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mandar...e1.shtml" TargetMode="External"/><Relationship Id="rId11" Type="http://schemas.openxmlformats.org/officeDocument/2006/relationships/hyperlink" Target="http://www.chudopredki.ru/2009/09/page/10/" TargetMode="External"/><Relationship Id="rId24" Type="http://schemas.openxmlformats.org/officeDocument/2006/relationships/hyperlink" Target="http://www.solnet.ee/" TargetMode="External"/><Relationship Id="rId5" Type="http://schemas.openxmlformats.org/officeDocument/2006/relationships/hyperlink" Target="http://www.ru.wikipedia.org/wiki/%D0%A1...5D1%8F" TargetMode="External"/><Relationship Id="rId15" Type="http://schemas.openxmlformats.org/officeDocument/2006/relationships/hyperlink" Target="http://www.kennenlernenumwelt.de/klukids.htm" TargetMode="External"/><Relationship Id="rId23" Type="http://schemas.openxmlformats.org/officeDocument/2006/relationships/hyperlink" Target="http://www.lenagold.ru/" TargetMode="External"/><Relationship Id="rId10" Type="http://schemas.openxmlformats.org/officeDocument/2006/relationships/hyperlink" Target="http://www.festival.1september.ru/articles/417960/" TargetMode="External"/><Relationship Id="rId19" Type="http://schemas.openxmlformats.org/officeDocument/2006/relationships/hyperlink" Target="http://www.rm-pack.ru/pistolety/enniki/" TargetMode="External"/><Relationship Id="rId4" Type="http://schemas.openxmlformats.org/officeDocument/2006/relationships/hyperlink" Target="http://www.liveinternet.ru/community/19...3257803/" TargetMode="External"/><Relationship Id="rId9" Type="http://schemas.openxmlformats.org/officeDocument/2006/relationships/hyperlink" Target="http://www.hr-portal.ru/pages/hu/froghi...tory.php" TargetMode="External"/><Relationship Id="rId14" Type="http://schemas.openxmlformats.org/officeDocument/2006/relationships/hyperlink" Target="http://www.evbar.ru/fordesk/abracadabra...a-b.html" TargetMode="External"/><Relationship Id="rId22" Type="http://schemas.openxmlformats.org/officeDocument/2006/relationships/hyperlink" Target="http://www.babyblog.ru/user/Abrikosik/9171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928802"/>
            <a:ext cx="47743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БУКВЫ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501008"/>
            <a:ext cx="33536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Ц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519446"/>
            <a:ext cx="7414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Бойкова</a:t>
            </a:r>
            <a:r>
              <a:rPr lang="ru-RU" sz="1600" dirty="0" smtClean="0"/>
              <a:t> О. В., учитель начальных классов МОУ СОШ №1 г. Конаково Тверской обл.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c3e6bb93ad1e39cce11c626871f9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2071702" cy="1721815"/>
          </a:xfrm>
          <a:prstGeom prst="rect">
            <a:avLst/>
          </a:prstGeom>
        </p:spPr>
      </p:pic>
      <p:pic>
        <p:nvPicPr>
          <p:cNvPr id="3" name="Рисунок 2" descr="21dd9b60b91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357562"/>
            <a:ext cx="3643338" cy="2935640"/>
          </a:xfrm>
          <a:prstGeom prst="rect">
            <a:avLst/>
          </a:prstGeom>
        </p:spPr>
      </p:pic>
      <p:pic>
        <p:nvPicPr>
          <p:cNvPr id="4" name="Рисунок 3" descr="12_04_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285728"/>
            <a:ext cx="4188681" cy="3132885"/>
          </a:xfrm>
          <a:prstGeom prst="rect">
            <a:avLst/>
          </a:prstGeom>
        </p:spPr>
      </p:pic>
      <p:pic>
        <p:nvPicPr>
          <p:cNvPr id="5" name="Рисунок 4" descr="circle55770big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786190"/>
            <a:ext cx="1725974" cy="2643206"/>
          </a:xfrm>
          <a:prstGeom prst="rect">
            <a:avLst/>
          </a:prstGeom>
        </p:spPr>
      </p:pic>
      <p:pic>
        <p:nvPicPr>
          <p:cNvPr id="6" name="Рисунок 5" descr="122634_x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786190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ц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43042" y="1428736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90644">
            <a:off x="362970" y="371584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42852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378971">
            <a:off x="8013010" y="302574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4041315" cy="5715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0166" y="6143644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85728"/>
            <a:ext cx="3429008" cy="237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Буква "</a:t>
            </a:r>
            <a:r>
              <a:rPr lang="ru-RU" b="1" dirty="0" err="1" smtClean="0"/>
              <a:t>Пэ</a:t>
            </a:r>
            <a:r>
              <a:rPr lang="ru-RU" b="1" dirty="0" smtClean="0"/>
              <a:t>" пустилась в пляс</a:t>
            </a:r>
            <a:br>
              <a:rPr lang="ru-RU" b="1" dirty="0" smtClean="0"/>
            </a:br>
            <a:r>
              <a:rPr lang="ru-RU" b="1" dirty="0" smtClean="0"/>
              <a:t>И плясала целый час.</a:t>
            </a:r>
            <a:br>
              <a:rPr lang="ru-RU" b="1" dirty="0" smtClean="0"/>
            </a:br>
            <a:r>
              <a:rPr lang="ru-RU" b="1" dirty="0" smtClean="0"/>
              <a:t>Буква "</a:t>
            </a:r>
            <a:r>
              <a:rPr lang="ru-RU" b="1" dirty="0" err="1" smtClean="0"/>
              <a:t>Пэ</a:t>
            </a:r>
            <a:r>
              <a:rPr lang="ru-RU" b="1" dirty="0" smtClean="0"/>
              <a:t>" домой вернулась,</a:t>
            </a:r>
            <a:br>
              <a:rPr lang="ru-RU" b="1" dirty="0" smtClean="0"/>
            </a:br>
            <a:r>
              <a:rPr lang="ru-RU" b="1" dirty="0" smtClean="0"/>
              <a:t>Раз-два-три! Перевернулась,</a:t>
            </a:r>
            <a:br>
              <a:rPr lang="ru-RU" b="1" dirty="0" smtClean="0"/>
            </a:br>
            <a:r>
              <a:rPr lang="ru-RU" b="1" dirty="0" smtClean="0"/>
              <a:t>Прыг да скок на табурет.</a:t>
            </a:r>
            <a:br>
              <a:rPr lang="ru-RU" b="1" dirty="0" smtClean="0"/>
            </a:br>
            <a:r>
              <a:rPr lang="ru-RU" b="1" dirty="0" smtClean="0"/>
              <a:t>Где она? Была и нет!</a:t>
            </a:r>
            <a:br>
              <a:rPr lang="ru-RU" b="1" dirty="0" smtClean="0"/>
            </a:br>
            <a:r>
              <a:rPr lang="ru-RU" b="1" dirty="0" smtClean="0"/>
              <a:t>Превратилась в букву "</a:t>
            </a:r>
            <a:r>
              <a:rPr lang="ru-RU" b="1" dirty="0" err="1" smtClean="0"/>
              <a:t>Цэ</a:t>
            </a:r>
            <a:r>
              <a:rPr lang="ru-RU" b="1" dirty="0" smtClean="0"/>
              <a:t>"</a:t>
            </a:r>
            <a:br>
              <a:rPr lang="ru-RU" b="1" dirty="0" smtClean="0"/>
            </a:br>
            <a:r>
              <a:rPr lang="ru-RU" b="1" dirty="0" smtClean="0"/>
              <a:t>С ножкой маленькой в конце. </a:t>
            </a:r>
            <a:endParaRPr lang="ru-RU" b="1" dirty="0"/>
          </a:p>
        </p:txBody>
      </p:sp>
      <p:pic>
        <p:nvPicPr>
          <p:cNvPr id="7" name="Рисунок 6" descr="a2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5214942" y="3000372"/>
            <a:ext cx="308482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ик-семицветик фрагм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43042" y="1500174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10294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err="1" smtClean="0"/>
              <a:t>Цц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58148" y="6357958"/>
            <a:ext cx="6926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11033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12360" y="5733256"/>
            <a:ext cx="792088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976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48844 C -0.38195 -0.49723 -0.37396 -0.50602 -0.36632 -0.51388 C -0.35868 -0.52174 -0.35174 -0.52937 -0.34445 -0.53585 C -0.33716 -0.54233 -0.33073 -0.54903 -0.32257 -0.55227 C -0.31441 -0.55551 -0.30191 -0.55828 -0.29514 -0.55597 C -0.28837 -0.55366 -0.2842 -0.54464 -0.28143 -0.5377 C -0.27865 -0.53076 -0.27622 -0.52776 -0.27865 -0.51388 C -0.28108 -0.5 -0.28768 -0.4822 -0.29653 -0.45375 C -0.30538 -0.4253 -0.31823 -0.38668 -0.33212 -0.34251 C -0.34601 -0.29834 -0.36684 -0.23035 -0.38004 -0.18918 C -0.39323 -0.14801 -0.4066 -0.11911 -0.41163 -0.09598 C -0.41667 -0.07285 -0.41389 -0.05967 -0.41025 -0.05065 C -0.4066 -0.0414 -0.39792 -0.04094 -0.38976 -0.0414 C -0.3816 -0.04209 -0.37483 -0.04279 -0.36094 -0.05412 C -0.34705 -0.06545 -0.32344 -0.08442 -0.30608 -0.10893 C -0.28872 -0.13344 -0.27327 -0.16975 -0.25677 -0.2019 C -0.24028 -0.23405 -0.22396 -0.26157 -0.20747 -0.30227 C -0.19097 -0.34297 -0.17292 -0.4031 -0.15816 -0.44635 C -0.14341 -0.4896 -0.12292 -0.54926 -0.11841 -0.56152 C -0.11389 -0.57378 -0.11841 -0.55713 -0.13073 -0.51943 C -0.14306 -0.48173 -0.17361 -0.39177 -0.19236 -0.33534 C -0.21111 -0.27845 -0.23004 -0.21994 -0.24306 -0.17993 C -0.25608 -0.13992 -0.26545 -0.11309 -0.27049 -0.09459 C -0.27552 -0.07586 -0.27275 -0.07424 -0.27327 -0.06684 C -0.27379 -0.05967 -0.27448 -0.05481 -0.27327 -0.05065 C -0.27205 -0.04626 -0.26997 -0.04348 -0.26632 -0.0414 C -0.26268 -0.03955 -0.25799 -0.03724 -0.25139 -0.03955 C -0.24479 -0.04186 -0.23542 -0.04903 -0.22674 -0.05597 C -0.21806 -0.06291 -0.19722 -0.09575 -0.19931 -0.08141 C -0.20139 -0.06707 -0.23056 0.0074 -0.23906 0.02983 C -0.24757 0.0518 -0.24566 0.04602 -0.2507 0.05157 C -0.25573 0.05758 -0.26563 0.06521 -0.2691 0.06452 C -0.27257 0.06336 -0.27205 0.05342 -0.27188 0.04625 C -0.2717 0.03908 -0.27222 0.03029 -0.26771 0.02081 C -0.2632 0.01133 -0.25347 -0.00185 -0.24445 -0.01064 C -0.23542 -0.0192 -0.22535 -0.0229 -0.21302 -0.03215 C -0.2007 -0.04163 -0.18559 -0.05435 -0.17049 -0.06684 " pathEditMode="relative" rAng="0" ptsTypes="aaaaaaaaaaaaaaaaaaaaaaaaaaaaaaaaaaaaa">
                                      <p:cBhvr>
                                        <p:cTn id="10" dur="8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pticy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org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article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/2009072...80210704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www.razvitierebenka.com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/2010/03/..._22.html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www.liveinternet.ru/community/19...3257803/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цыплёнок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wikipedia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org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wiki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/%25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0%25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1...5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1%258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liveinternet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mandar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1.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/tortil...5837835/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festival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.1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september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articles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/312648/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лягушата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portal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pages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froghi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tory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festival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.1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september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articles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/417960/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www.chudopredki.ru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/2009/09/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page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/10/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цыплёнком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http://i007.radikal.ru/0711/10/268e18d3eef4.png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цветок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solnet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ee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/001/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_310.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цапли и лягушки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www.evbar.ru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fordesk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abracadabra...a-b.html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www.kennenlernenumwelt.de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klukids.htm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http://www.raskraska.com/raskraski/270/9.html</a:t>
            </a:r>
            <a:r>
              <a:rPr lang="en-US" dirty="0" smtClean="0"/>
              <a:t> - </a:t>
            </a:r>
            <a:r>
              <a:rPr lang="ru-RU" dirty="0" smtClean="0"/>
              <a:t>раскраска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428868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www.dk-moskvor.ru/sob04-09.htm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цирк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www.dnaoffice.ru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new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aristo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circle.htm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циркуль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www.rm-pack.ru/pistolety/enniki/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ценник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6125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0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1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00570"/>
            <a:ext cx="828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2"/>
              </a:rPr>
              <a:t>www.babyblog.ru</a:t>
            </a:r>
            <a:r>
              <a:rPr lang="ru-RU" dirty="0" smtClean="0">
                <a:hlinkClick r:id="rId22"/>
              </a:rPr>
              <a:t>/</a:t>
            </a:r>
            <a:r>
              <a:rPr lang="ru-RU" dirty="0" err="1" smtClean="0">
                <a:hlinkClick r:id="rId22"/>
              </a:rPr>
              <a:t>user</a:t>
            </a:r>
            <a:r>
              <a:rPr lang="ru-RU" dirty="0" smtClean="0">
                <a:hlinkClick r:id="rId22"/>
              </a:rPr>
              <a:t>/</a:t>
            </a:r>
            <a:r>
              <a:rPr lang="ru-RU" dirty="0" err="1" smtClean="0">
                <a:hlinkClick r:id="rId22"/>
              </a:rPr>
              <a:t>Abrikosik</a:t>
            </a:r>
            <a:r>
              <a:rPr lang="ru-RU" dirty="0" smtClean="0">
                <a:hlinkClick r:id="rId22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760"/>
            <a:ext cx="255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3"/>
              </a:rPr>
              <a:t>www.lenagold.ru</a:t>
            </a:r>
            <a:r>
              <a:rPr lang="ru-RU" dirty="0" smtClean="0"/>
              <a:t> </a:t>
            </a:r>
            <a:r>
              <a:rPr lang="ru-RU" smtClean="0"/>
              <a:t>- цветы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286388"/>
            <a:ext cx="549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4"/>
              </a:rPr>
              <a:t>www.solnet.ee</a:t>
            </a:r>
            <a:r>
              <a:rPr lang="en-US" dirty="0" smtClean="0"/>
              <a:t> – </a:t>
            </a:r>
            <a:r>
              <a:rPr lang="ru-RU" dirty="0" smtClean="0"/>
              <a:t>стихотворение и рисунок на 4 слайде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15016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5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253</Words>
  <Application>Microsoft Office PowerPoint</Application>
  <PresentationFormat>Экран (4:3)</PresentationFormat>
  <Paragraphs>34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ц</dc:title>
  <dc:creator>Бойкова О. В.</dc:creator>
  <cp:lastModifiedBy>oxana</cp:lastModifiedBy>
  <cp:revision>10</cp:revision>
  <dcterms:created xsi:type="dcterms:W3CDTF">2010-08-20T10:31:37Z</dcterms:created>
  <dcterms:modified xsi:type="dcterms:W3CDTF">2011-11-29T19:10:45Z</dcterms:modified>
</cp:coreProperties>
</file>