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6" r:id="rId6"/>
    <p:sldId id="269" r:id="rId7"/>
    <p:sldId id="260" r:id="rId8"/>
    <p:sldId id="262" r:id="rId9"/>
    <p:sldId id="263" r:id="rId10"/>
    <p:sldId id="268" r:id="rId11"/>
    <p:sldId id="267" r:id="rId12"/>
    <p:sldId id="264" r:id="rId13"/>
    <p:sldId id="265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553D-AF18-4244-BE30-FC69D3E285D1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hyperlink" Target="doc2.docx" TargetMode="External"/><Relationship Id="rId4" Type="http://schemas.openxmlformats.org/officeDocument/2006/relationships/hyperlink" Target="Doc1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info.ru/fulltext/1/001/0.../885.htm" TargetMode="External"/><Relationship Id="rId7" Type="http://schemas.openxmlformats.org/officeDocument/2006/relationships/hyperlink" Target="http://www.raskraska.com/raskraski/270/25.html" TargetMode="External"/><Relationship Id="rId2" Type="http://schemas.openxmlformats.org/officeDocument/2006/relationships/hyperlink" Target="http://www.samaramedprom.ru/products/le...va/page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byblog.ru/user/Abrikosik/917147" TargetMode="External"/><Relationship Id="rId5" Type="http://schemas.openxmlformats.org/officeDocument/2006/relationships/hyperlink" Target="http://www.arthit.ru/abstract/0085/abst...-8r.html" TargetMode="External"/><Relationship Id="rId4" Type="http://schemas.openxmlformats.org/officeDocument/2006/relationships/hyperlink" Target="http://www.kmk-milk.ru/production/3/12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i_%20i_iy\bukvi_i_iy.wmv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785926"/>
            <a:ext cx="5243522" cy="14414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550223"/>
            <a:ext cx="809202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  <p:pic>
        <p:nvPicPr>
          <p:cNvPr id="7" name="Рисунок 6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2801244" cy="2000264"/>
          </a:xfrm>
          <a:prstGeom prst="rect">
            <a:avLst/>
          </a:prstGeom>
        </p:spPr>
      </p:pic>
      <p:pic>
        <p:nvPicPr>
          <p:cNvPr id="8" name="Рисунок 7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929066"/>
            <a:ext cx="25011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,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115705" cy="2400171"/>
          </a:xfrm>
          <a:prstGeom prst="rect">
            <a:avLst/>
          </a:prstGeom>
        </p:spPr>
      </p:pic>
      <p:pic>
        <p:nvPicPr>
          <p:cNvPr id="3" name="Рисунок 2" descr="iod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1906" y="428604"/>
            <a:ext cx="1861853" cy="3571900"/>
          </a:xfrm>
          <a:prstGeom prst="rect">
            <a:avLst/>
          </a:prstGeom>
        </p:spPr>
      </p:pic>
      <p:pic>
        <p:nvPicPr>
          <p:cNvPr id="4" name="Рисунок 3" descr="YogurtPers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500174"/>
            <a:ext cx="1992322" cy="3586180"/>
          </a:xfrm>
          <a:prstGeom prst="rect">
            <a:avLst/>
          </a:prstGeom>
        </p:spPr>
      </p:pic>
      <p:pic>
        <p:nvPicPr>
          <p:cNvPr id="5" name="Рисунок 4" descr="abstract-art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143248"/>
            <a:ext cx="2744571" cy="3303651"/>
          </a:xfrm>
          <a:prstGeom prst="rect">
            <a:avLst/>
          </a:prstGeom>
        </p:spPr>
      </p:pic>
      <p:pic>
        <p:nvPicPr>
          <p:cNvPr id="6" name="Рисунок 5" descr="63daf16cc6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4714884"/>
            <a:ext cx="1857016" cy="158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6572296" cy="3078026"/>
          </a:xfrm>
          <a:prstGeom prst="rect">
            <a:avLst/>
          </a:prstGeom>
        </p:spPr>
      </p:pic>
      <p:pic>
        <p:nvPicPr>
          <p:cNvPr id="3" name="Рисунок 2" descr="4f8880777b9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429132"/>
            <a:ext cx="2875377" cy="1643074"/>
          </a:xfrm>
          <a:prstGeom prst="rect">
            <a:avLst/>
          </a:prstGeom>
        </p:spPr>
      </p:pic>
      <p:pic>
        <p:nvPicPr>
          <p:cNvPr id="4" name="Рисунок 3" descr="1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214818"/>
            <a:ext cx="2601155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5126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86710" y="56435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13806 C -0.15677 0.13876 -0.20643 -0.03909 -0.25573 -0.215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21554 C -0.25156 -0.20999 -0.2474 -0.20421 -0.24063 -0.20098 C -0.23386 -0.19774 -0.22327 -0.19381 -0.21459 -0.19566 C -0.20591 -0.19751 -0.19722 -0.20491 -0.18854 -0.2120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637182" cy="5143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43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3607604" cy="5101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643042" y="5857892"/>
            <a:ext cx="16752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4" action="ppaction://hlinkfile"/>
              </a:rPr>
              <a:t>РАСПЕЧАТАТЬ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5857892"/>
            <a:ext cx="16752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5" action="ppaction://hlinkfile"/>
              </a:rPr>
              <a:t>РАСПЕЧАТАТЬ</a:t>
            </a:r>
            <a:endParaRPr lang="ru-RU" sz="2000" b="1" dirty="0"/>
          </a:p>
        </p:txBody>
      </p:sp>
      <p:sp>
        <p:nvSpPr>
          <p:cNvPr id="6" name="Управляющая кнопка: возврат 5">
            <a:hlinkClick r:id="" action="ppaction://hlinkshowjump?jump=endshow" highlightClick="1"/>
          </p:cNvPr>
          <p:cNvSpPr/>
          <p:nvPr/>
        </p:nvSpPr>
        <p:spPr>
          <a:xfrm>
            <a:off x="8100392" y="5949280"/>
            <a:ext cx="792088" cy="61036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nektolukas.ru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/2008/05/ - а и б на трубе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makeittasty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wordpress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/2009/1...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0%25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0/ - йогурт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www.samaramedprom.ru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products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le...va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/page5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йод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www.medyod.ru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 - йод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otvetin.ru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goroskopgadezo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/5242-c...sne.html - врач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546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www.cultinfo.ru/fulltext/1/001/0.../885.htm</a:t>
            </a:r>
            <a:r>
              <a:rPr lang="ru-RU" dirty="0" smtClean="0"/>
              <a:t> - дикобраз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492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www.kmk-milk.ru/production/3/124.html</a:t>
            </a:r>
            <a:r>
              <a:rPr lang="ru-RU" dirty="0" smtClean="0"/>
              <a:t> - йогурт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479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www.arthit.ru/abstract/0085/abst...-8r.html</a:t>
            </a:r>
            <a:r>
              <a:rPr lang="ru-RU" dirty="0" smtClean="0"/>
              <a:t> - йог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5443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Lenagold.ru</a:t>
            </a:r>
            <a:r>
              <a:rPr lang="ru-RU" dirty="0" smtClean="0"/>
              <a:t> – игрушки, инструменты, игла, ирис, икра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взяты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71475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572008"/>
            <a:ext cx="410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4 слайде стихотворение Б. </a:t>
            </a:r>
            <a:r>
              <a:rPr lang="ru-RU" dirty="0" err="1" smtClean="0"/>
              <a:t>Заходера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0006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5 слайде стихотворение из сборника «Алфавит» авторов Дружининой М. В.,</a:t>
            </a:r>
          </a:p>
          <a:p>
            <a:r>
              <a:rPr lang="ru-RU" dirty="0" smtClean="0"/>
              <a:t>Новиковой И., Журавлёвой О., Кротова 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715016"/>
            <a:ext cx="484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6"/>
              </a:rPr>
              <a:t>www.babyblog.ru</a:t>
            </a:r>
            <a:r>
              <a:rPr lang="ru-RU" dirty="0" smtClean="0">
                <a:hlinkClick r:id="rId6"/>
              </a:rPr>
              <a:t>/</a:t>
            </a:r>
            <a:r>
              <a:rPr lang="ru-RU" dirty="0" err="1" smtClean="0">
                <a:hlinkClick r:id="rId6"/>
              </a:rPr>
              <a:t>user</a:t>
            </a:r>
            <a:r>
              <a:rPr lang="ru-RU" dirty="0" smtClean="0">
                <a:hlinkClick r:id="rId6"/>
              </a:rPr>
              <a:t>/</a:t>
            </a:r>
            <a:r>
              <a:rPr lang="ru-RU" dirty="0" err="1" smtClean="0">
                <a:hlinkClick r:id="rId6"/>
              </a:rPr>
              <a:t>Abrikosik</a:t>
            </a:r>
            <a:r>
              <a:rPr lang="ru-RU" dirty="0" smtClean="0">
                <a:hlinkClick r:id="rId6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143644"/>
            <a:ext cx="630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заимствования некоторых изображений неизвестен.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www.raskraska.com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lang="ru-RU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raskraski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/270/25.html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буквы и, </a:t>
            </a:r>
            <a:r>
              <a:rPr lang="ru-RU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й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(раскраска)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60343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142984"/>
            <a:ext cx="30787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буква 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bukva-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643314"/>
            <a:ext cx="2708429" cy="2708429"/>
          </a:xfrm>
          <a:prstGeom prst="rect">
            <a:avLst/>
          </a:prstGeom>
        </p:spPr>
      </p:pic>
      <p:pic>
        <p:nvPicPr>
          <p:cNvPr id="6" name="Рисунок 5" descr="bukva-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00042"/>
            <a:ext cx="2565553" cy="2565553"/>
          </a:xfrm>
          <a:prstGeom prst="rect">
            <a:avLst/>
          </a:prstGeom>
        </p:spPr>
      </p:pic>
      <p:pic>
        <p:nvPicPr>
          <p:cNvPr id="7" name="Рисунок 6" descr="alphabet-08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857364"/>
            <a:ext cx="1651152" cy="233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i_i_i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2757478" cy="10826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ИНДЮК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579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Содержимое 6" descr="indjuk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b="6890"/>
          <a:stretch>
            <a:fillRect/>
          </a:stretch>
        </p:blipFill>
        <p:spPr>
          <a:xfrm>
            <a:off x="3571875" y="2357438"/>
            <a:ext cx="5143500" cy="3591842"/>
          </a:xfrm>
        </p:spPr>
      </p:pic>
      <p:sp>
        <p:nvSpPr>
          <p:cNvPr id="8" name="TextBox 7"/>
          <p:cNvSpPr txBox="1"/>
          <p:nvPr/>
        </p:nvSpPr>
        <p:spPr>
          <a:xfrm>
            <a:off x="428625" y="2928938"/>
            <a:ext cx="2174875" cy="1570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ИНДЮКУ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лучший друг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Честно скажет: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- Ты – индюк!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12858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407195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Иголки есть у ёлки, </a:t>
            </a:r>
            <a:br>
              <a:rPr lang="ru-RU" sz="2400" b="1" dirty="0" smtClean="0"/>
            </a:br>
            <a:r>
              <a:rPr lang="ru-RU" sz="2400" b="1" dirty="0" smtClean="0"/>
              <a:t>И у ежа иголки, </a:t>
            </a:r>
            <a:br>
              <a:rPr lang="ru-RU" sz="2400" b="1" dirty="0" smtClean="0"/>
            </a:br>
            <a:r>
              <a:rPr lang="ru-RU" sz="2400" b="1" dirty="0" smtClean="0"/>
              <a:t>И у дикобраза - торчат все иглы разом. </a:t>
            </a:r>
            <a:br>
              <a:rPr lang="ru-RU" sz="2400" b="1" dirty="0" smtClean="0"/>
            </a:br>
            <a:r>
              <a:rPr lang="ru-RU" sz="2400" b="1" dirty="0" smtClean="0"/>
              <a:t>А людям без иголок, </a:t>
            </a:r>
            <a:br>
              <a:rPr lang="ru-RU" sz="2400" b="1" dirty="0" smtClean="0"/>
            </a:br>
            <a:r>
              <a:rPr lang="ru-RU" sz="2400" b="1" dirty="0" smtClean="0"/>
              <a:t>Нельзя нашить футболок! </a:t>
            </a:r>
            <a:endParaRPr lang="ru-RU" sz="2400" b="1" dirty="0"/>
          </a:p>
        </p:txBody>
      </p:sp>
      <p:pic>
        <p:nvPicPr>
          <p:cNvPr id="3" name="Рисунок 2" descr="b4104d17afe24caaf5f56711f964d8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85728"/>
            <a:ext cx="2586046" cy="2459617"/>
          </a:xfrm>
          <a:prstGeom prst="rect">
            <a:avLst/>
          </a:prstGeom>
        </p:spPr>
      </p:pic>
      <p:pic>
        <p:nvPicPr>
          <p:cNvPr id="4" name="Рисунок 3" descr="877a0b5745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1957679" cy="3470679"/>
          </a:xfrm>
          <a:prstGeom prst="rect">
            <a:avLst/>
          </a:prstGeom>
        </p:spPr>
      </p:pic>
      <p:pic>
        <p:nvPicPr>
          <p:cNvPr id="5" name="Рисунок 4" descr="5758fd255b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2134894" cy="2928958"/>
          </a:xfrm>
          <a:prstGeom prst="rect">
            <a:avLst/>
          </a:prstGeom>
        </p:spPr>
      </p:pic>
      <p:pic>
        <p:nvPicPr>
          <p:cNvPr id="6" name="Рисунок 5" descr="e027d61329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928934"/>
            <a:ext cx="1428760" cy="3614253"/>
          </a:xfrm>
          <a:prstGeom prst="rect">
            <a:avLst/>
          </a:prstGeom>
        </p:spPr>
      </p:pic>
      <p:pic>
        <p:nvPicPr>
          <p:cNvPr id="7" name="Рисунок 6" descr="2366695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4143380"/>
            <a:ext cx="2314058" cy="2325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6f56e091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857628"/>
            <a:ext cx="2314591" cy="1928826"/>
          </a:xfrm>
          <a:prstGeom prst="rect">
            <a:avLst/>
          </a:prstGeom>
        </p:spPr>
      </p:pic>
      <p:pic>
        <p:nvPicPr>
          <p:cNvPr id="3" name="Рисунок 2" descr="4dd307f7cb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1344828" cy="2656449"/>
          </a:xfrm>
          <a:prstGeom prst="rect">
            <a:avLst/>
          </a:prstGeom>
        </p:spPr>
      </p:pic>
      <p:pic>
        <p:nvPicPr>
          <p:cNvPr id="4" name="Рисунок 3" descr="03690bdab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85794"/>
            <a:ext cx="3358465" cy="2189422"/>
          </a:xfrm>
          <a:prstGeom prst="rect">
            <a:avLst/>
          </a:prstGeom>
        </p:spPr>
      </p:pic>
      <p:pic>
        <p:nvPicPr>
          <p:cNvPr id="5" name="Рисунок 4" descr="66415a9c2ae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000504"/>
            <a:ext cx="2660449" cy="1928826"/>
          </a:xfrm>
          <a:prstGeom prst="rect">
            <a:avLst/>
          </a:prstGeom>
        </p:spPr>
      </p:pic>
      <p:pic>
        <p:nvPicPr>
          <p:cNvPr id="6" name="Рисунок 5" descr="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57166"/>
            <a:ext cx="2413646" cy="2139665"/>
          </a:xfrm>
          <a:prstGeom prst="rect">
            <a:avLst/>
          </a:prstGeom>
        </p:spPr>
      </p:pic>
      <p:pic>
        <p:nvPicPr>
          <p:cNvPr id="7" name="Рисунок 6" descr="d200fd515c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142984"/>
            <a:ext cx="2179465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072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29586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86535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55007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2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2531 C -0.38836 -0.43386 -0.37899 -0.44242 -0.37014 -0.45098 C -0.36128 -0.45953 -0.35208 -0.46925 -0.34409 -0.47642 C -0.33611 -0.48358 -0.32951 -0.48914 -0.32222 -0.49469 C -0.31493 -0.50024 -0.30764 -0.50532 -0.30017 -0.50926 C -0.2927 -0.51319 -0.28472 -0.5192 -0.27691 -0.51851 C -0.26909 -0.51781 -0.25868 -0.51388 -0.25364 -0.50579 C -0.24861 -0.49769 -0.24635 -0.48266 -0.24687 -0.46925 C -0.24739 -0.45583 -0.2493 -0.44959 -0.25642 -0.42531 C -0.26354 -0.40102 -0.27621 -0.36333 -0.28923 -0.32332 C -0.30225 -0.28331 -0.31857 -0.23428 -0.33455 -0.18456 C -0.35052 -0.13483 -0.3717 -0.06892 -0.38524 -0.02568 C -0.39878 0.01757 -0.40885 0.05134 -0.41527 0.07469 C -0.4217 0.09805 -0.42239 0.10407 -0.42361 0.1147 C -0.42482 0.12534 -0.42413 0.13274 -0.42222 0.13852 C -0.42031 0.14431 -0.4177 0.14569 -0.4125 0.14939 C -0.40729 0.15309 -0.39895 0.16003 -0.39062 0.16026 C -0.38229 0.16049 -0.37205 0.15679 -0.36198 0.15124 C -0.35191 0.14569 -0.34392 0.14084 -0.33038 0.12742 C -0.31684 0.11401 -0.29583 0.09204 -0.28107 0.07099 C -0.26632 0.04995 -0.25503 0.02728 -0.24132 0.00161 C -0.2276 -0.02406 -0.21371 -0.05158 -0.19895 -0.08234 C -0.1842 -0.11309 -0.16892 -0.14108 -0.15225 -0.18271 C -0.13559 -0.22433 -0.11493 -0.28469 -0.09895 -0.33234 C -0.08298 -0.37998 -0.06649 -0.43756 -0.05642 -0.46925 C -0.04635 -0.50093 -0.0408 -0.51527 -0.03854 -0.52221 C -0.03628 -0.52914 -0.0368 -0.52914 -0.0427 -0.51111 C -0.04861 -0.49307 -0.06267 -0.45098 -0.0743 -0.41444 C -0.08593 -0.3779 -0.09878 -0.33419 -0.1125 -0.2921 C -0.12621 -0.25 -0.1434 -0.20259 -0.15642 -0.16259 C -0.16944 -0.12258 -0.1809 -0.08395 -0.19062 -0.05135 C -0.20034 -0.01874 -0.20711 0.00531 -0.21527 0.0326 C -0.22343 0.05989 -0.23576 0.09528 -0.23993 0.11285 C -0.24409 0.13043 -0.24114 0.13182 -0.23993 0.13852 C -0.23871 0.14523 -0.23732 0.14893 -0.23316 0.15309 C -0.22899 0.15726 -0.22309 0.16512 -0.21527 0.16396 C -0.20746 0.16281 -0.19843 0.15541 -0.18663 0.14569 C -0.17482 0.13598 -0.1533 0.11517 -0.14409 0.10568 C -0.13489 0.0962 -0.13333 0.09273 -0.13177 0.08926 " pathEditMode="relative" rAng="0" ptsTypes="aaaaaaaaaaaaaaaaaaaaaaaaaaaaaaaaaaaaaaA">
                                      <p:cBhvr>
                                        <p:cTn id="10" dur="8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185</Words>
  <Application>Microsoft Office PowerPoint</Application>
  <PresentationFormat>Экран (4:3)</PresentationFormat>
  <Paragraphs>30</Paragraphs>
  <Slides>15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УЧИМ БУКВЫ</vt:lpstr>
      <vt:lpstr>Слайд 2</vt:lpstr>
      <vt:lpstr>Слайд 3</vt:lpstr>
      <vt:lpstr>ИНДЮК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и, й</dc:title>
  <dc:creator>Бойкова О. В.</dc:creator>
  <cp:lastModifiedBy>oxana</cp:lastModifiedBy>
  <cp:revision>18</cp:revision>
  <dcterms:created xsi:type="dcterms:W3CDTF">2010-06-12T12:40:48Z</dcterms:created>
  <dcterms:modified xsi:type="dcterms:W3CDTF">2011-11-22T18:40:48Z</dcterms:modified>
</cp:coreProperties>
</file>