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zh\bukva_zh.wmv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hyperlink" Target="zh1.docx" TargetMode="External"/><Relationship Id="rId4" Type="http://schemas.openxmlformats.org/officeDocument/2006/relationships/hyperlink" Target="zh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tvetin.ru/animalrasten/9305-vse...sny.html" TargetMode="External"/><Relationship Id="rId13" Type="http://schemas.openxmlformats.org/officeDocument/2006/relationships/hyperlink" Target="http://alphabook.ru/" TargetMode="External"/><Relationship Id="rId3" Type="http://schemas.openxmlformats.org/officeDocument/2006/relationships/hyperlink" Target="http://festival.1september.ru/articles/524893/" TargetMode="External"/><Relationship Id="rId7" Type="http://schemas.openxmlformats.org/officeDocument/2006/relationships/hyperlink" Target="http://www.raskraska.ru/tale/usacheva/u.../us8.htm" TargetMode="External"/><Relationship Id="rId12" Type="http://schemas.openxmlformats.org/officeDocument/2006/relationships/hyperlink" Target="http://lenagold.ru/" TargetMode="External"/><Relationship Id="rId2" Type="http://schemas.openxmlformats.org/officeDocument/2006/relationships/hyperlink" Target="http://www.copoka.com/abc_bukvi_vokrug_na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ri911.ru/juk_bombardir.php" TargetMode="External"/><Relationship Id="rId11" Type="http://schemas.openxmlformats.org/officeDocument/2006/relationships/hyperlink" Target="http://www.u-mama.ru/read/article.php%253...d=1410" TargetMode="External"/><Relationship Id="rId5" Type="http://schemas.openxmlformats.org/officeDocument/2006/relationships/hyperlink" Target="http://www.dobrieskazki.ru/vkusnaya-azbuka.htm" TargetMode="External"/><Relationship Id="rId10" Type="http://schemas.openxmlformats.org/officeDocument/2006/relationships/hyperlink" Target="http://folk.uio.no/dansh/muha/" TargetMode="External"/><Relationship Id="rId4" Type="http://schemas.openxmlformats.org/officeDocument/2006/relationships/hyperlink" Target="http://www.raskraska.com/raskraski/270/25.html" TargetMode="External"/><Relationship Id="rId9" Type="http://schemas.openxmlformats.org/officeDocument/2006/relationships/hyperlink" Target="http://lc.howstuffworks.com/family/how...frog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4743456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550223"/>
            <a:ext cx="809202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9094aac8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414" y="0"/>
            <a:ext cx="4896612" cy="6858000"/>
          </a:xfrm>
          <a:prstGeom prst="rect">
            <a:avLst/>
          </a:prstGeom>
        </p:spPr>
      </p:pic>
      <p:pic>
        <p:nvPicPr>
          <p:cNvPr id="3" name="Рисунок 2" descr="895094f4d3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286124"/>
            <a:ext cx="1708365" cy="1956411"/>
          </a:xfrm>
          <a:prstGeom prst="rect">
            <a:avLst/>
          </a:prstGeom>
        </p:spPr>
      </p:pic>
      <p:pic>
        <p:nvPicPr>
          <p:cNvPr id="4" name="Рисунок 3" descr="a37d07e3edd9b8b5f83c06daa924d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85728"/>
            <a:ext cx="2543193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3500438"/>
            <a:ext cx="316298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БУКВА Ж</a:t>
            </a:r>
            <a:endParaRPr lang="ru-RU" sz="6000" b="1" dirty="0"/>
          </a:p>
        </p:txBody>
      </p:sp>
      <p:pic>
        <p:nvPicPr>
          <p:cNvPr id="7" name="Рисунок 6" descr="0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857232"/>
            <a:ext cx="388189" cy="388189"/>
          </a:xfrm>
          <a:prstGeom prst="rect">
            <a:avLst/>
          </a:prstGeom>
        </p:spPr>
      </p:pic>
      <p:pic>
        <p:nvPicPr>
          <p:cNvPr id="8" name="Рисунок 7" descr="juk_bombardir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1357298"/>
            <a:ext cx="1798832" cy="1285884"/>
          </a:xfrm>
          <a:prstGeom prst="rect">
            <a:avLst/>
          </a:prstGeom>
        </p:spPr>
      </p:pic>
      <p:pic>
        <p:nvPicPr>
          <p:cNvPr id="9" name="Рисунок 8" descr="2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4857760"/>
            <a:ext cx="2301022" cy="164307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58fd255b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2517153" cy="3453397"/>
          </a:xfrm>
          <a:prstGeom prst="rect">
            <a:avLst/>
          </a:prstGeom>
        </p:spPr>
      </p:pic>
      <p:pic>
        <p:nvPicPr>
          <p:cNvPr id="4" name="Рисунок 3" descr="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04664"/>
            <a:ext cx="2085169" cy="2408124"/>
          </a:xfrm>
          <a:prstGeom prst="rect">
            <a:avLst/>
          </a:prstGeom>
        </p:spPr>
      </p:pic>
      <p:pic>
        <p:nvPicPr>
          <p:cNvPr id="6" name="bukva_z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779912" y="2276872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3400420" cy="1154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ЖИРАФ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Содержимое 4" descr="284165acb4e6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57813" y="1643063"/>
            <a:ext cx="2428875" cy="4525962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62865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8688" y="2143125"/>
            <a:ext cx="3629025" cy="3786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Мне очень нравится ЖИРАФ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Высокий рост и кроткий нрав.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Жирафа – он ведь выше всех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Боятся даже львы.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Но не вскружил такой успех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Жирафу головы.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Легко ломает спину льву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Удар его копыта,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 ест он листья и траву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 не всегда досыта…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Мне очень нравится Жираф,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Хотя боюсь, что он не прав!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103906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687716" cy="521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vkusnaya-azbuk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219584" cy="3315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55976" y="4725144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Буква Ж </a:t>
            </a:r>
            <a:r>
              <a:rPr lang="ru-RU" sz="2400" dirty="0" smtClean="0">
                <a:solidFill>
                  <a:srgbClr val="002060"/>
                </a:solidFill>
              </a:rPr>
              <a:t>желе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сварила.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Угощенья всем хватило: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Двум жирафам, жеребенку,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Желторотому цыпленку.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805264"/>
            <a:ext cx="175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hlinkClick r:id="rId4" action="ppaction://hlinkfile"/>
              </a:rPr>
              <a:t>распечатать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861048"/>
            <a:ext cx="175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5" action="ppaction://hlinkfile"/>
              </a:rPr>
              <a:t>распечатать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8493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4383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6841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1 -0.06875 C -0.46563 -0.07199 -0.46285 -0.07523 -0.45816 -0.08241 C -0.45347 -0.08959 -0.44636 -0.10301 -0.44011 -0.11158 C -0.43386 -0.12014 -0.42795 -0.12778 -0.42101 -0.1338 C -0.41406 -0.13982 -0.40486 -0.14491 -0.39809 -0.14769 C -0.39132 -0.15047 -0.3882 -0.15301 -0.37986 -0.1507 C -0.37153 -0.14838 -0.35486 -0.14213 -0.34792 -0.1338 C -0.34115 -0.12547 -0.34045 -0.11181 -0.33889 -0.10116 C -0.33733 -0.09051 -0.33785 -0.0838 -0.33889 -0.07037 C -0.33993 -0.05695 -0.34236 -0.03635 -0.34531 -0.02084 C -0.34827 -0.00533 -0.35139 0.0074 -0.35677 0.02361 C -0.36233 0.03981 -0.36927 0.05694 -0.37743 0.07662 C -0.38559 0.09629 -0.39601 0.12315 -0.40556 0.14143 C -0.41511 0.15972 -0.42327 0.1743 -0.43507 0.18588 C -0.44688 0.19745 -0.46285 0.2074 -0.47604 0.21157 C -0.48924 0.21574 -0.50417 0.21805 -0.51459 0.21157 C -0.525 0.20509 -0.53716 0.17338 -0.53889 0.17222 C -0.54063 0.17106 -0.53056 0.19722 -0.52483 0.20486 C -0.5191 0.2125 -0.51476 0.21736 -0.50434 0.21852 C -0.49393 0.21967 -0.47431 0.21736 -0.46198 0.21157 C -0.44966 0.20578 -0.44011 0.19375 -0.42986 0.18426 C -0.41962 0.17477 -0.41146 0.16643 -0.40035 0.15509 C -0.38924 0.14375 -0.37674 0.13194 -0.3632 0.11597 C -0.34966 0.1 -0.33351 0.07893 -0.31962 0.05949 C -0.30573 0.04004 -0.29184 0.01944 -0.27986 -0.00047 C -0.26788 -0.02037 -0.25729 -0.04005 -0.24792 -0.06019 C -0.23854 -0.08033 -0.22934 -0.10417 -0.22344 -0.12176 C -0.21754 -0.13935 -0.2132 -0.16158 -0.21198 -0.16621 C -0.21077 -0.17084 -0.21181 -0.16505 -0.2158 -0.14908 C -0.21979 -0.1331 -0.22952 -0.09514 -0.23629 -0.07037 C -0.24306 -0.0456 -0.24948 -0.02547 -0.25677 -0.00047 C -0.26406 0.02453 -0.27066 0.04791 -0.27986 0.07986 C -0.28906 0.1118 -0.30434 0.16527 -0.31198 0.19097 C -0.31962 0.21666 -0.32761 0.23796 -0.32604 0.23379 C -0.32448 0.22963 -0.31111 0.18541 -0.30295 0.16551 C -0.29479 0.1456 -0.2875 0.13171 -0.27743 0.11412 C -0.26736 0.09652 -0.25573 0.07963 -0.24271 0.05949 C -0.22969 0.03935 -0.21511 0.01389 -0.19913 -0.00718 C -0.18316 -0.02824 -0.16233 -0.04838 -0.14653 -0.06713 C -0.13091 -0.08588 -0.1158 -0.10787 -0.10452 -0.12014 C -0.09323 -0.13241 -0.08716 -0.13658 -0.07865 -0.14051 C -0.07031 -0.14445 -0.06216 -0.14607 -0.05434 -0.14398 C -0.04653 -0.1419 -0.03698 -0.13611 -0.03143 -0.12848 C -0.0257 -0.12084 -0.02205 -0.1007 -0.02118 -0.09792 C -0.02031 -0.09514 -0.02396 -0.10648 -0.02622 -0.11158 C -0.0283 -0.11667 -0.02882 -0.12315 -0.03368 -0.12848 C -0.03872 -0.1338 -0.05052 -0.14167 -0.05695 -0.14398 C -0.0632 -0.1463 -0.06511 -0.14491 -0.0724 -0.14236 C -0.07952 -0.13982 -0.0915 -0.13588 -0.09931 -0.12848 C -0.10712 -0.12107 -0.11198 -0.11019 -0.11962 -0.09792 C -0.12743 -0.08565 -0.13698 -0.07199 -0.14549 -0.0551 C -0.15382 -0.0382 -0.16372 -0.01898 -0.17101 0.00301 C -0.17865 0.025 -0.18611 0.05555 -0.19011 0.07662 C -0.1941 0.09768 -0.19497 0.11296 -0.19531 0.12963 C -0.19566 0.14629 -0.19705 0.16342 -0.19271 0.17731 C -0.18837 0.1912 -0.17986 0.20764 -0.16979 0.21319 C -0.15955 0.21875 -0.14288 0.2162 -0.13125 0.20995 C -0.11979 0.2037 -0.10938 0.18727 -0.10035 0.17569 C -0.0915 0.16412 -0.08281 0.1493 -0.07761 0.13981 C -0.0724 0.13032 -0.07101 0.12477 -0.06979 0.11921 " pathEditMode="relative" rAng="0" ptsTypes="aaaaaaaaa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244408" y="5805264"/>
            <a:ext cx="648072" cy="64807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7639 -0.3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8 -0.39421 C -0.475 -0.39954 -0.47361 -0.40463 -0.46875 -0.4132 C -0.46388 -0.42176 -0.45364 -0.43542 -0.44687 -0.4456 C -0.4401 -0.45579 -0.43402 -0.46644 -0.42777 -0.47454 C -0.42152 -0.48264 -0.41458 -0.48843 -0.40972 -0.49352 C -0.40486 -0.49861 -0.40381 -0.5007 -0.39826 -0.50532 C -0.3927 -0.50995 -0.38281 -0.51736 -0.37638 -0.52083 C -0.37013 -0.52431 -0.36631 -0.52454 -0.35972 -0.52593 C -0.35312 -0.52732 -0.34427 -0.53079 -0.33663 -0.5294 C -0.32899 -0.52801 -0.32013 -0.52384 -0.31354 -0.51736 C -0.30694 -0.51088 -0.30156 -0.50023 -0.29687 -0.49005 C -0.29218 -0.47986 -0.28767 -0.46921 -0.28541 -0.45579 C -0.28316 -0.44236 -0.28333 -0.42662 -0.28281 -0.40972 C -0.28229 -0.39282 -0.28177 -0.37338 -0.28281 -0.35486 C -0.28385 -0.33634 -0.28628 -0.31875 -0.28923 -0.29861 C -0.29218 -0.27847 -0.29444 -0.26088 -0.30086 -0.23357 C -0.30729 -0.20625 -0.31822 -0.16435 -0.32777 -0.13449 C -0.33732 -0.10463 -0.34791 -0.07917 -0.3585 -0.05417 C -0.36927 -0.02917 -0.38333 -0.00185 -0.39184 0.01597 C -0.40034 0.0338 -0.40225 0.03981 -0.40972 0.05347 C -0.41718 0.06713 -0.42569 0.08194 -0.43663 0.09792 C -0.44756 0.11389 -0.46336 0.13472 -0.47517 0.1493 C -0.48697 0.16389 -0.496 0.17824 -0.50729 0.18518 C -0.51857 0.19213 -0.53281 0.19282 -0.54305 0.19028 C -0.55329 0.18773 -0.56354 0.17546 -0.56875 0.16991 C -0.57395 0.16435 -0.57222 0.15995 -0.57395 0.15625 C -0.57569 0.15255 -0.57691 0.15579 -0.57899 0.14768 C -0.58107 0.13958 -0.58559 0.11296 -0.58663 0.10833 C -0.58767 0.1037 -0.58732 0.11042 -0.58541 0.12014 C -0.5835 0.12986 -0.58072 0.15555 -0.57517 0.16643 C -0.56961 0.17731 -0.5592 0.18171 -0.55208 0.18518 C -0.54496 0.18866 -0.54149 0.18727 -0.53281 0.1868 C -0.52413 0.18634 -0.50833 0.18773 -0.49947 0.18171 C -0.49062 0.17569 -0.4875 0.16227 -0.47899 0.15093 C -0.47048 0.13958 -0.46128 0.1294 -0.44826 0.11343 C -0.43524 0.09745 -0.41562 0.07245 -0.40086 0.05532 C -0.38628 0.03819 -0.37378 0.02917 -0.35972 0.01088 C -0.34566 -0.00741 -0.32864 -0.03426 -0.31614 -0.05417 C -0.30364 -0.07407 -0.29618 -0.08843 -0.2842 -0.1088 C -0.27222 -0.12917 -0.25642 -0.15556 -0.24444 -0.17708 C -0.23246 -0.19861 -0.22378 -0.21667 -0.21232 -0.23866 C -0.20086 -0.26065 -0.1875 -0.28171 -0.17517 -0.3088 C -0.16284 -0.33588 -0.14947 -0.37014 -0.13802 -0.40116 C -0.12656 -0.43218 -0.11371 -0.47176 -0.1059 -0.49514 C -0.09826 -0.51852 -0.08975 -0.54468 -0.09079 -0.5412 C -0.09149 -0.53773 -0.10364 -0.49907 -0.11111 -0.47454 C -0.11857 -0.45 -0.12673 -0.42338 -0.13541 -0.39421 C -0.14409 -0.36505 -0.15156 -0.33866 -0.16354 -0.30023 C -0.17552 -0.26181 -0.19149 -0.21482 -0.20729 -0.16343 C -0.22309 -0.11204 -0.24184 -0.04745 -0.2585 0.00741 C -0.27517 0.06227 -0.29739 0.13426 -0.30729 0.16643 C -0.31718 0.19861 -0.31927 0.20671 -0.31753 0.20069 C -0.31579 0.19468 -0.30625 0.15856 -0.29687 0.13055 C -0.2875 0.10255 -0.27447 0.06921 -0.26111 0.0331 C -0.24774 -0.00301 -0.23177 -0.05093 -0.21614 -0.08657 C -0.20052 -0.12222 -0.18541 -0.14815 -0.16753 -0.18056 C -0.14965 -0.21296 -0.12604 -0.25255 -0.10868 -0.28148 C -0.09097 -0.31042 -0.08177 -0.32732 -0.06232 -0.35486 C -0.04288 -0.38241 -0.01128 -0.42292 0.00816 -0.44722 C 0.02761 -0.47153 0.04063 -0.48773 0.05434 -0.50023 C 0.06806 -0.51273 0.07709 -0.51736 0.09028 -0.52245 C 0.10348 -0.52755 0.12171 -0.53264 0.13386 -0.53102 C 0.14601 -0.5294 0.15591 -0.52407 0.16337 -0.51227 C 0.17084 -0.50046 0.17674 -0.46713 0.17865 -0.46088 C 0.18056 -0.45463 0.17744 -0.46551 0.17483 -0.47454 C 0.17223 -0.48357 0.17205 -0.50579 0.16337 -0.51574 C 0.15469 -0.5257 0.13507 -0.53333 0.12223 -0.53449 C 0.10938 -0.53565 0.09966 -0.52894 0.08646 -0.52245 C 0.07327 -0.51597 0.05573 -0.50833 0.04271 -0.49514 C 0.02969 -0.48195 0.01858 -0.46111 0.00816 -0.44375 C -0.00225 -0.42639 -0.0118 -0.40926 -0.01996 -0.39097 C -0.02829 -0.37269 -0.03454 -0.35394 -0.04184 -0.33449 C -0.0493 -0.31505 -0.05642 -0.29537 -0.06371 -0.27454 C -0.07066 -0.2537 -0.07708 -0.23357 -0.0842 -0.20972 C -0.09131 -0.18588 -0.09947 -0.15787 -0.1059 -0.13102 C -0.11232 -0.10417 -0.11857 -0.07732 -0.12256 -0.04907 C -0.12656 -0.02083 -0.13055 0.00903 -0.1302 0.03819 C -0.12986 0.06736 -0.1276 0.10069 -0.11996 0.12546 C -0.11232 0.15023 -0.09965 0.17685 -0.0842 0.1868 C -0.06875 0.19676 -0.04409 0.19236 -0.02795 0.18518 C -0.01145 0.17801 0.00139 0.15764 0.01337 0.14421 C 0.02518 0.13079 0.03438 0.11805 0.04271 0.10486 C 0.05105 0.09167 0.05712 0.07847 0.06337 0.06551 " pathEditMode="relative" rAng="0" ptsTypes="aaaaaaaaaaaaaaaaaaaaaaaaaaaaaaaa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72776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www.copoka.com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abc_bukvi_vokrug_nas.htm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ж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http://festival.1september.ru/articles/524893/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жук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www.raskraska.com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raskraski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/270/25.html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ж (раскраска)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www.dobrieskazki.ru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vkusnaya-azbuka.htm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ж (раскраска)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http://veri911.ru/juk_bombardir.php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raskraska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tale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usacheva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.../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us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8.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жуки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http://otvetin.ru/animalrasten/9305-vse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...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sny.html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уж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http://lc.howstuffworks.com/family/how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...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frog.htm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жаба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http://folk.uio.no/dansh/muha/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букашечка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www.u-mama.ru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read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/article.php%3...d%3D1410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картинка из сказки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Муха-Цокотуха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К. Чуковского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85992"/>
            <a:ext cx="861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2"/>
              </a:rPr>
              <a:t>http://Lenagold.ru</a:t>
            </a:r>
            <a:r>
              <a:rPr lang="en-US" sz="1400" dirty="0" smtClean="0"/>
              <a:t> – </a:t>
            </a:r>
            <a:r>
              <a:rPr lang="ru-RU" sz="1400" dirty="0" smtClean="0"/>
              <a:t>жираф, ёжики, божья коровка, жуки с музыкальными инструментами, зайцы, зонт, звезда,</a:t>
            </a:r>
          </a:p>
          <a:p>
            <a:r>
              <a:rPr lang="ru-RU" sz="1400" dirty="0" smtClean="0"/>
              <a:t>Змея,, земляника.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4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Аудиофайлы</a:t>
            </a:r>
            <a:r>
              <a:rPr lang="ru-RU" sz="1400" dirty="0" smtClean="0"/>
              <a:t> для роликов взяты с сайта </a:t>
            </a:r>
            <a:r>
              <a:rPr lang="en-US" sz="1400" dirty="0" smtClean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alphabook.ru</a:t>
            </a:r>
            <a:r>
              <a:rPr lang="ru-RU" sz="1400" dirty="0" smtClean="0"/>
              <a:t> </a:t>
            </a: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Слайды с написанием письменных букв из презентации </a:t>
            </a:r>
            <a:r>
              <a:rPr lang="ru-RU" sz="1400" dirty="0" err="1" smtClean="0"/>
              <a:t>Чулихиной</a:t>
            </a:r>
            <a:r>
              <a:rPr lang="ru-RU" sz="1400" dirty="0" smtClean="0"/>
              <a:t> Е. А.</a:t>
            </a:r>
          </a:p>
          <a:p>
            <a:r>
              <a:rPr lang="ru-RU" sz="1400" dirty="0" smtClean="0"/>
              <a:t>«Анимированный плакат Письменные буквы русского алфавита».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231</Words>
  <Application>Microsoft Office PowerPoint</Application>
  <PresentationFormat>Экран (4:3)</PresentationFormat>
  <Paragraphs>35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УЧИМ БУКВЫ</vt:lpstr>
      <vt:lpstr>Слайд 2</vt:lpstr>
      <vt:lpstr>Слайд 3</vt:lpstr>
      <vt:lpstr>ЖИРАФ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ж и буква з</dc:title>
  <dc:creator>Бойкова О. В.</dc:creator>
  <cp:lastModifiedBy>oxana</cp:lastModifiedBy>
  <cp:revision>20</cp:revision>
  <dcterms:created xsi:type="dcterms:W3CDTF">2010-06-08T15:30:30Z</dcterms:created>
  <dcterms:modified xsi:type="dcterms:W3CDTF">2011-11-20T12:46:37Z</dcterms:modified>
</cp:coreProperties>
</file>