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FEEF9-268C-44F7-B782-D3E7DEE77638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9690-B9BD-4A69-8769-C3D136A32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o\bukva_yo.wm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yo\yozik.wm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polet.livejournal.com/" TargetMode="External"/><Relationship Id="rId3" Type="http://schemas.openxmlformats.org/officeDocument/2006/relationships/hyperlink" Target="http://festival.1september.ru/articles/506571/" TargetMode="External"/><Relationship Id="rId7" Type="http://schemas.openxmlformats.org/officeDocument/2006/relationships/hyperlink" Target="http://www.kozh.net/2004/ny2005/03.html" TargetMode="External"/><Relationship Id="rId12" Type="http://schemas.openxmlformats.org/officeDocument/2006/relationships/hyperlink" Target="http://alphabook.ru/" TargetMode="External"/><Relationship Id="rId2" Type="http://schemas.openxmlformats.org/officeDocument/2006/relationships/hyperlink" Target="http://anastgal.livejournal.com/60989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nagold.ru/" TargetMode="External"/><Relationship Id="rId11" Type="http://schemas.openxmlformats.org/officeDocument/2006/relationships/hyperlink" Target="http://filmiki.arjlover.net/" TargetMode="External"/><Relationship Id="rId5" Type="http://schemas.openxmlformats.org/officeDocument/2006/relationships/hyperlink" Target="http://www.dkataev.ru/alphabet.html" TargetMode="External"/><Relationship Id="rId10" Type="http://schemas.openxmlformats.org/officeDocument/2006/relationships/hyperlink" Target="http://asbisnes.ru/3722-ramka-dlja-foto...pad.html" TargetMode="External"/><Relationship Id="rId4" Type="http://schemas.openxmlformats.org/officeDocument/2006/relationships/hyperlink" Target="http://www.razvitierebenka.com/2010/03/..._22.html" TargetMode="External"/><Relationship Id="rId9" Type="http://schemas.openxmlformats.org/officeDocument/2006/relationships/hyperlink" Target="http://all4photoshop.ru/2202-ramka-dets...ss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071678"/>
            <a:ext cx="4386266" cy="1584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6550223"/>
            <a:ext cx="809202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5987947_1255981601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928802"/>
            <a:ext cx="289688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Ё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500438"/>
            <a:ext cx="2701200" cy="192882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y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643446"/>
            <a:ext cx="1393057" cy="1950889"/>
          </a:xfrm>
          <a:prstGeom prst="rect">
            <a:avLst/>
          </a:prstGeom>
        </p:spPr>
      </p:pic>
      <p:pic>
        <p:nvPicPr>
          <p:cNvPr id="8" name="Рисунок 7" descr="fe7a31c6cb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000504"/>
            <a:ext cx="1500198" cy="2536210"/>
          </a:xfrm>
          <a:prstGeom prst="rect">
            <a:avLst/>
          </a:prstGeom>
        </p:spPr>
      </p:pic>
      <p:pic>
        <p:nvPicPr>
          <p:cNvPr id="5" name="yoz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5856" y="548680"/>
            <a:ext cx="5124400" cy="384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548680"/>
            <a:ext cx="8519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/>
              <a:t>Ёё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4499618_9_ezik_izmenenie-raz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642918"/>
            <a:ext cx="7218999" cy="5143536"/>
          </a:xfrm>
          <a:prstGeom prst="rect">
            <a:avLst/>
          </a:prstGeom>
        </p:spPr>
      </p:pic>
      <p:pic>
        <p:nvPicPr>
          <p:cNvPr id="7" name="Рисунок 6" descr="Image47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143248"/>
            <a:ext cx="3071834" cy="2500330"/>
          </a:xfrm>
          <a:prstGeom prst="rect">
            <a:avLst/>
          </a:prstGeom>
        </p:spPr>
      </p:pic>
      <p:pic>
        <p:nvPicPr>
          <p:cNvPr id="8" name="Рисунок 7" descr="89acaeaac4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714752"/>
            <a:ext cx="2331782" cy="2705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-571528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..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8082" y="-285776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..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444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72396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4 0.1081 L -0.26372 -0.19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2 -0.19468 C -0.26372 -0.19468 -0.22847 -0.20023 -0.19288 -0.2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2080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805264"/>
            <a:ext cx="792088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7466 -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-0.41528 C -0.07639 -0.42199 -0.07813 -0.42848 -0.08108 -0.43588 C -0.08403 -0.44329 -0.08785 -0.45209 -0.09254 -0.45973 C -0.09722 -0.46736 -0.1033 -0.47547 -0.1092 -0.48195 C -0.11511 -0.48843 -0.12136 -0.49537 -0.12847 -0.49908 C -0.13559 -0.50278 -0.14254 -0.50348 -0.15156 -0.50417 C -0.16059 -0.50486 -0.17309 -0.50579 -0.18229 -0.50255 C -0.1915 -0.49931 -0.20018 -0.49051 -0.20677 -0.48542 C -0.21337 -0.48033 -0.2158 -0.47917 -0.22205 -0.47176 C -0.2283 -0.46435 -0.23802 -0.4507 -0.24393 -0.44098 C -0.24983 -0.43125 -0.25434 -0.425 -0.25799 -0.41366 C -0.26163 -0.40232 -0.26441 -0.38357 -0.26563 -0.37246 C -0.26684 -0.36135 -0.26667 -0.35625 -0.26563 -0.34699 C -0.26459 -0.33773 -0.26233 -0.32616 -0.2592 -0.31621 C -0.25608 -0.30625 -0.25191 -0.2956 -0.24653 -0.28704 C -0.24115 -0.27848 -0.23386 -0.27153 -0.22726 -0.26482 C -0.22066 -0.2581 -0.21441 -0.25139 -0.20677 -0.24607 C -0.19913 -0.24074 -0.17986 -0.2331 -0.18108 -0.23241 C -0.18229 -0.23172 -0.20573 -0.24098 -0.21441 -0.2426 C -0.22309 -0.24422 -0.22656 -0.24283 -0.23368 -0.2426 C -0.2408 -0.24236 -0.24566 -0.24491 -0.25677 -0.24098 C -0.26788 -0.23704 -0.28785 -0.22755 -0.30035 -0.21875 C -0.31285 -0.20996 -0.32379 -0.19746 -0.33229 -0.18797 C -0.3408 -0.17848 -0.34514 -0.1713 -0.35156 -0.16227 C -0.35799 -0.15324 -0.36459 -0.14514 -0.37084 -0.1331 C -0.37709 -0.12107 -0.3842 -0.10486 -0.38872 -0.09051 C -0.39323 -0.07616 -0.39514 -0.06227 -0.39775 -0.04769 C -0.40035 -0.0331 -0.40278 -0.01898 -0.40417 -0.00324 C -0.40556 0.0125 -0.40695 0.03125 -0.40573 0.04699 C -0.40452 0.06273 -0.40156 0.07453 -0.39653 0.09074 C -0.3915 0.10694 -0.38386 0.12893 -0.37587 0.14375 C -0.36788 0.15856 -0.36094 0.16921 -0.34896 0.17963 C -0.33698 0.19004 -0.31806 0.20208 -0.30417 0.20694 C -0.29028 0.2118 -0.27934 0.21018 -0.26563 0.20856 C -0.25191 0.20694 -0.23681 0.20463 -0.22205 0.19676 C -0.20729 0.18889 -0.19011 0.175 -0.17726 0.16088 C -0.16441 0.14676 -0.15243 0.1243 -0.14514 0.11134 C -0.13785 0.09838 -0.13577 0.09097 -0.13368 0.08379 " pathEditMode="relative" rAng="0" ptsTypes="aaaaaaaaaaaaaaaaaaaaaaaaaaaaaaaaaaaaaa">
                                      <p:cBhvr>
                                        <p:cTn id="10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0.08379 C -0.13368 0.08425 -0.16736 -0.22871 -0.2007 -0.540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7 -0.54098 C -0.2007 -0.54074 -0.16163 -0.54653 -0.12188 -0.5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55153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anastgal.livejournal.com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/609892.html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буква ё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http://festival.1september.ru/articles/506571/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картинка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буквой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ё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ёжиком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www.razvitierebenka.com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/2010/03/..._22.html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буквы е и ё на голубом фоне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www.dkataev.ru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alphabet.html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буквы е и ё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http://lenagold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ёжик, лиса, волк, медведь, мышка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www.kozh.net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/2004/ny2005/03.html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ёжик и ёлки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epolet.livejournal.com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ёжик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http://all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4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photoshop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/2202-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ramka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dets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...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ssy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рамка с ёжиком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asbisnes.ru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/3722-ramka-dlja-foto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...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pad.html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рамка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0043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9290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145</Words>
  <Application>Microsoft Office PowerPoint</Application>
  <PresentationFormat>Экран (4:3)</PresentationFormat>
  <Paragraphs>19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УЧИМ БУКВЫ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ё</dc:title>
  <dc:creator>Бойкова О. В.</dc:creator>
  <cp:lastModifiedBy>никс</cp:lastModifiedBy>
  <cp:revision>8</cp:revision>
  <dcterms:created xsi:type="dcterms:W3CDTF">2010-06-06T14:03:11Z</dcterms:created>
  <dcterms:modified xsi:type="dcterms:W3CDTF">2011-11-19T17:39:44Z</dcterms:modified>
</cp:coreProperties>
</file>