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5" r:id="rId6"/>
    <p:sldId id="264" r:id="rId7"/>
    <p:sldId id="261" r:id="rId8"/>
    <p:sldId id="262" r:id="rId9"/>
    <p:sldId id="263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722F-D08C-4EAB-AC1E-E8F99F5C16CD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5987-7323-495D-B5B9-2D25A0571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722F-D08C-4EAB-AC1E-E8F99F5C16CD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5987-7323-495D-B5B9-2D25A0571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722F-D08C-4EAB-AC1E-E8F99F5C16CD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5987-7323-495D-B5B9-2D25A0571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722F-D08C-4EAB-AC1E-E8F99F5C16CD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5987-7323-495D-B5B9-2D25A0571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722F-D08C-4EAB-AC1E-E8F99F5C16CD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5987-7323-495D-B5B9-2D25A0571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722F-D08C-4EAB-AC1E-E8F99F5C16CD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5987-7323-495D-B5B9-2D25A0571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722F-D08C-4EAB-AC1E-E8F99F5C16CD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5987-7323-495D-B5B9-2D25A0571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722F-D08C-4EAB-AC1E-E8F99F5C16CD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5987-7323-495D-B5B9-2D25A0571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722F-D08C-4EAB-AC1E-E8F99F5C16CD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5987-7323-495D-B5B9-2D25A0571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722F-D08C-4EAB-AC1E-E8F99F5C16CD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5987-7323-495D-B5B9-2D25A0571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722F-D08C-4EAB-AC1E-E8F99F5C16CD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5987-7323-495D-B5B9-2D25A0571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4722F-D08C-4EAB-AC1E-E8F99F5C16CD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05987-7323-495D-B5B9-2D25A0571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frica.org.ua/data/a3.htm" TargetMode="External"/><Relationship Id="rId13" Type="http://schemas.openxmlformats.org/officeDocument/2006/relationships/hyperlink" Target="http://www.raskraska.com/raskraski/270/25.html" TargetMode="External"/><Relationship Id="rId3" Type="http://schemas.openxmlformats.org/officeDocument/2006/relationships/hyperlink" Target="http://www.playcast.ru/view/808171/ce5b...d615dcpl" TargetMode="External"/><Relationship Id="rId7" Type="http://schemas.openxmlformats.org/officeDocument/2006/relationships/hyperlink" Target="http://www.darwin.museum.ru/expos/floor...keng.htm" TargetMode="External"/><Relationship Id="rId12" Type="http://schemas.openxmlformats.org/officeDocument/2006/relationships/hyperlink" Target="http://lenagold.ru/" TargetMode="External"/><Relationship Id="rId2" Type="http://schemas.openxmlformats.org/officeDocument/2006/relationships/hyperlink" Target="http://otvetin.ru/zdorovkrasiv/13685-ka...sya.html" TargetMode="External"/><Relationship Id="rId16" Type="http://schemas.openxmlformats.org/officeDocument/2006/relationships/hyperlink" Target="http://www.dkataev.ru/alphabet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lpop.com/blog/?m=20080205" TargetMode="External"/><Relationship Id="rId11" Type="http://schemas.openxmlformats.org/officeDocument/2006/relationships/hyperlink" Target="http://www.solnet.ee/sol/019/a_015.html" TargetMode="External"/><Relationship Id="rId5" Type="http://schemas.openxmlformats.org/officeDocument/2006/relationships/hyperlink" Target="http://www.solarnavigator.net/geography...gypt.htm" TargetMode="External"/><Relationship Id="rId15" Type="http://schemas.openxmlformats.org/officeDocument/2006/relationships/hyperlink" Target="http://filmiki.arjlover.net/" TargetMode="External"/><Relationship Id="rId10" Type="http://schemas.openxmlformats.org/officeDocument/2006/relationships/hyperlink" Target="http://900igr.net/photo/o-zhivotnykh/Af...dil.html" TargetMode="External"/><Relationship Id="rId4" Type="http://schemas.openxmlformats.org/officeDocument/2006/relationships/hyperlink" Target="http://flopassion.ucoz.ua/forum/70-448-2" TargetMode="External"/><Relationship Id="rId9" Type="http://schemas.openxmlformats.org/officeDocument/2006/relationships/hyperlink" Target="http://www.zooclub.ru/rept/vidy/99.shtml" TargetMode="External"/><Relationship Id="rId14" Type="http://schemas.openxmlformats.org/officeDocument/2006/relationships/hyperlink" Target="http://alphabook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n\bukva_n.wmv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n\neznayka.wmv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Doc1.docx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1052736"/>
            <a:ext cx="425610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УЧИМ БУКВЫ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2708920"/>
            <a:ext cx="272395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Буква Н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6488668"/>
            <a:ext cx="827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Бойкова</a:t>
            </a:r>
            <a:r>
              <a:rPr lang="ru-RU" dirty="0" smtClean="0"/>
              <a:t> О. В., учитель начальных классов МОУ СОШ №1 г. Конаково Тверской 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357166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http://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otvetin.ru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zdorovkrasiv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/13685-ka...sya.html</a:t>
            </a:r>
            <a:r>
              <a:rPr lang="en-US" sz="12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нос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www.playcast.ru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view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/808171/ce5b...d615dcpl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ночь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http://flopassion.ucoz.ua/forum/70-448-2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нора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www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solarnavigator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net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/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geography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...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gypt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htm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Нил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http://olpop.com/blog/%3Fm%3D20080205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Нил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www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darwin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museum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ru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/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expos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/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floor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...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keng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htm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антилопа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www.africa.org.ua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data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/a3.htm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антилопа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www.zooclub.ru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rept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vidy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/99.shtml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крокодил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http://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900igr.net/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photo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o-zhivotnykh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Af...dil.html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крокодил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214554"/>
            <a:ext cx="6999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1"/>
              </a:rPr>
              <a:t>http://www.solnet.ee/sol/019/a_015.html</a:t>
            </a:r>
            <a:r>
              <a:rPr lang="ru-RU" dirty="0" smtClean="0"/>
              <a:t> - стихотворение на 6 слайде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2643182"/>
            <a:ext cx="4851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12"/>
              </a:rPr>
              <a:t>http://Lenagold.ru</a:t>
            </a:r>
            <a:r>
              <a:rPr lang="en-US" dirty="0" smtClean="0"/>
              <a:t>  – </a:t>
            </a:r>
            <a:r>
              <a:rPr lang="ru-RU" dirty="0" smtClean="0"/>
              <a:t>ноты, наушники, нарциссы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3000372"/>
            <a:ext cx="405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</a:t>
            </a:r>
            <a:r>
              <a:rPr lang="en-US" dirty="0" smtClean="0"/>
              <a:t>4</a:t>
            </a:r>
            <a:r>
              <a:rPr lang="ru-RU" dirty="0" smtClean="0"/>
              <a:t> слайде стихотворение Б. </a:t>
            </a:r>
            <a:r>
              <a:rPr lang="ru-RU" dirty="0" err="1" smtClean="0"/>
              <a:t>Заходера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357562"/>
            <a:ext cx="2300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www.raskraska.com</a:t>
            </a:r>
            <a:r>
              <a:rPr lang="ru-RU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786190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Аудиофайл</a:t>
            </a:r>
            <a:r>
              <a:rPr lang="ru-RU" dirty="0" smtClean="0"/>
              <a:t> для ролика взят с сайта </a:t>
            </a:r>
            <a:r>
              <a:rPr lang="en-US" dirty="0" smtClean="0">
                <a:hlinkClick r:id="rId14"/>
              </a:rPr>
              <a:t>http://alphabook.ru</a:t>
            </a:r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214818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Слайды с написанием письменных букв из презентации </a:t>
            </a:r>
            <a:r>
              <a:rPr lang="ru-RU" dirty="0" err="1" smtClean="0"/>
              <a:t>Чулихиной</a:t>
            </a:r>
            <a:r>
              <a:rPr lang="ru-RU" dirty="0" smtClean="0"/>
              <a:t> Е. А.</a:t>
            </a:r>
          </a:p>
          <a:p>
            <a:r>
              <a:rPr lang="ru-RU" dirty="0" smtClean="0"/>
              <a:t>«Анимированный плакат Письменные буквы русского алфавита».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929198"/>
            <a:ext cx="3983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5"/>
              </a:rPr>
              <a:t>http://filmiki.arjlover.net/</a:t>
            </a:r>
            <a:r>
              <a:rPr lang="ru-RU" dirty="0" smtClean="0"/>
              <a:t> - мультфильм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5357826"/>
            <a:ext cx="4602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16"/>
              </a:rPr>
              <a:t>http://www.dkataev.ru/alphabet.html</a:t>
            </a:r>
            <a:r>
              <a:rPr lang="ru-RU" dirty="0" smtClean="0"/>
              <a:t> алфавит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lphabet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500042"/>
            <a:ext cx="4085585" cy="5429288"/>
          </a:xfrm>
          <a:prstGeom prst="rect">
            <a:avLst/>
          </a:prstGeom>
        </p:spPr>
      </p:pic>
      <p:pic>
        <p:nvPicPr>
          <p:cNvPr id="4" name="Рисунок 3" descr="4695b812392c.png"/>
          <p:cNvPicPr>
            <a:picLocks noChangeAspect="1"/>
          </p:cNvPicPr>
          <p:nvPr/>
        </p:nvPicPr>
        <p:blipFill>
          <a:blip r:embed="rId4" cstate="print"/>
          <a:srcRect b="6802"/>
          <a:stretch>
            <a:fillRect/>
          </a:stretch>
        </p:blipFill>
        <p:spPr>
          <a:xfrm>
            <a:off x="2000232" y="571480"/>
            <a:ext cx="1820357" cy="1993424"/>
          </a:xfrm>
          <a:prstGeom prst="rect">
            <a:avLst/>
          </a:prstGeom>
        </p:spPr>
      </p:pic>
      <p:pic>
        <p:nvPicPr>
          <p:cNvPr id="5" name="Рисунок 4" descr="1fcdb2e1fda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3071810"/>
            <a:ext cx="1162176" cy="1952212"/>
          </a:xfrm>
          <a:prstGeom prst="rect">
            <a:avLst/>
          </a:prstGeom>
        </p:spPr>
      </p:pic>
      <p:pic>
        <p:nvPicPr>
          <p:cNvPr id="6" name="Рисунок 5" descr="1a6fd84ff4b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14546" y="3571876"/>
            <a:ext cx="2321390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ukva_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3543296" cy="115409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НОСОРОГ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5" name="Содержимое 5" descr="nosor0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28794" y="3143248"/>
            <a:ext cx="4606925" cy="2908300"/>
          </a:xfrm>
        </p:spPr>
      </p:pic>
      <p:sp>
        <p:nvSpPr>
          <p:cNvPr id="7" name="TextBox 6"/>
          <p:cNvSpPr txBox="1"/>
          <p:nvPr/>
        </p:nvSpPr>
        <p:spPr>
          <a:xfrm>
            <a:off x="5143504" y="285728"/>
            <a:ext cx="3798888" cy="2586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Кто НОСОРОГУ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Дорогу уступит,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Тот, несомненно, разумно поступит.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Любо толкаться ему, толстокожему,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А каково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Бедняге прохожему?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Как хорошо, что такие невежи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Будут встречаться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Всё реже и реже!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Бойкова Оксана Владимировна, учитель начальных классов МОУ СОШ №1 г. Конаково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596" y="2071678"/>
            <a:ext cx="832279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/>
              <a:t>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ez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000504"/>
            <a:ext cx="1797992" cy="22902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357166"/>
            <a:ext cx="1391728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8000" b="1" dirty="0" err="1" smtClean="0"/>
              <a:t>Нн</a:t>
            </a:r>
            <a:endParaRPr lang="ru-RU" sz="8000" b="1" dirty="0"/>
          </a:p>
        </p:txBody>
      </p:sp>
      <p:pic>
        <p:nvPicPr>
          <p:cNvPr id="6" name="neznayk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843808" y="1628800"/>
            <a:ext cx="4908376" cy="3681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85728"/>
            <a:ext cx="3738216" cy="5286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214414" y="5857892"/>
            <a:ext cx="179683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hlinkClick r:id="rId3" action="ppaction://hlinkfile"/>
              </a:rPr>
              <a:t>распечатать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285728"/>
            <a:ext cx="3643338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Буква "</a:t>
            </a:r>
            <a:r>
              <a:rPr lang="ru-RU" sz="2000" b="1" dirty="0" err="1" smtClean="0"/>
              <a:t>эН</a:t>
            </a:r>
            <a:r>
              <a:rPr lang="ru-RU" sz="2000" b="1" dirty="0" smtClean="0"/>
              <a:t>", тебя я знаю.</a:t>
            </a:r>
            <a:br>
              <a:rPr lang="ru-RU" sz="2000" b="1" dirty="0" smtClean="0"/>
            </a:br>
            <a:r>
              <a:rPr lang="ru-RU" sz="2000" b="1" dirty="0" smtClean="0"/>
              <a:t>Буква крепкая, стальная.</a:t>
            </a:r>
            <a:br>
              <a:rPr lang="ru-RU" sz="2000" b="1" dirty="0" smtClean="0"/>
            </a:br>
            <a:r>
              <a:rPr lang="ru-RU" sz="2000" b="1" dirty="0" smtClean="0"/>
              <a:t>У тебя огромный рост</a:t>
            </a:r>
            <a:br>
              <a:rPr lang="ru-RU" sz="2000" b="1" dirty="0" smtClean="0"/>
            </a:br>
            <a:r>
              <a:rPr lang="ru-RU" sz="2000" b="1" dirty="0" smtClean="0"/>
              <a:t>И не буква ты, а мост.</a:t>
            </a:r>
            <a:br>
              <a:rPr lang="ru-RU" sz="2000" b="1" dirty="0" smtClean="0"/>
            </a:br>
            <a:r>
              <a:rPr lang="ru-RU" sz="2000" b="1" dirty="0" smtClean="0"/>
              <a:t>По тебе бегут машины,</a:t>
            </a:r>
            <a:br>
              <a:rPr lang="ru-RU" sz="2000" b="1" dirty="0" smtClean="0"/>
            </a:br>
            <a:r>
              <a:rPr lang="ru-RU" sz="2000" b="1" dirty="0" smtClean="0"/>
              <a:t>Под тобой бежит река</a:t>
            </a:r>
            <a:br>
              <a:rPr lang="ru-RU" sz="2000" b="1" dirty="0" smtClean="0"/>
            </a:br>
            <a:r>
              <a:rPr lang="ru-RU" sz="2000" b="1" dirty="0" smtClean="0"/>
              <a:t>С пароходами большими.</a:t>
            </a:r>
            <a:br>
              <a:rPr lang="ru-RU" sz="2000" b="1" dirty="0" smtClean="0"/>
            </a:br>
            <a:r>
              <a:rPr lang="ru-RU" sz="2000" b="1" dirty="0" smtClean="0"/>
              <a:t>Над тобою - облака.</a:t>
            </a:r>
            <a:endParaRPr lang="ru-RU" sz="2000" b="1" dirty="0"/>
          </a:p>
        </p:txBody>
      </p:sp>
      <p:pic>
        <p:nvPicPr>
          <p:cNvPr id="6" name="Рисунок 5" descr="tau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356992"/>
            <a:ext cx="3788091" cy="2951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33185" flipV="1">
            <a:off x="6443663" y="4437063"/>
            <a:ext cx="1944687" cy="51117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572396" y="55721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8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4792 -0.142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791 -0.14223 C -0.25885 -0.10916 -0.26979 -0.07609 -0.28368 -0.03261 C -0.29757 0.01087 -0.31927 0.08048 -0.33159 0.11887 C -0.34392 0.15726 -0.35486 0.18941 -0.35764 0.19727 C -0.36041 0.20513 -0.35468 0.18663 -0.34791 0.16628 C -0.34114 0.14593 -0.32448 0.09944 -0.31649 0.07493 C -0.3085 0.05042 -0.30121 0.03053 -0.3 0.0185 C -0.29878 0.00648 -0.30711 0.00185 -0.30955 0.00208 C -0.31198 0.00231 -0.31666 0.01526 -0.3151 0.02035 C -0.31354 0.02544 -0.30538 0.03006 -0.3 0.03307 C -0.29461 0.03608 -0.28767 0.0377 -0.28229 0.03862 C -0.27691 0.03955 -0.27309 0.03885 -0.26718 0.03862 C -0.26128 0.03839 -0.2533 0.03862 -0.24652 0.03677 C -0.23975 0.03492 -0.23385 0.03168 -0.22604 0.02752 C -0.21823 0.02336 -0.20868 0.01781 -0.2 0.0111 C -0.19132 0.00439 -0.18264 -0.0037 -0.17396 -0.01249 C -0.16527 -0.02128 -0.15677 -0.02821 -0.14791 -0.04186 C -0.13906 -0.0555 -0.12777 -0.07794 -0.12066 -0.09459 C -0.11354 -0.11124 -0.10711 -0.13668 -0.10555 -0.14223 C -0.10399 -0.14778 -0.10781 -0.13737 -0.11093 -0.12743 C -0.11406 -0.11748 -0.11788 -0.10222 -0.12465 -0.08187 C -0.13142 -0.06152 -0.14409 -0.0296 -0.15208 -0.00532 C -0.16007 0.01896 -0.1651 0.0407 -0.17257 0.06406 C -0.18003 0.08742 -0.19201 0.11771 -0.19722 0.13529 C -0.20243 0.15287 -0.20364 0.16096 -0.20416 0.16998 C -0.20468 0.179 -0.20607 0.1864 -0.2 0.1901 C -0.19392 0.1938 -0.17743 0.19496 -0.16718 0.19172 C -0.15694 0.18848 -0.14479 0.17507 -0.13836 0.16998 C -0.13194 0.16489 -0.13298 0.16443 -0.12882 0.16073 C -0.12465 0.15703 -0.11736 0.15102 -0.11371 0.14801 C -0.11007 0.145 -0.1085 0.14362 -0.10694 0.14246 " pathEditMode="relative" rAng="0" ptsTypes="aaaaaaaaaaaaaaaaaaaaaaaaaaaaaaa">
                                      <p:cBhvr>
                                        <p:cTn id="10" dur="7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85770" flipV="1">
            <a:off x="6443663" y="4581525"/>
            <a:ext cx="1944687" cy="511175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" action="ppaction://hlinkshowjump?jump=endshow" highlightClick="1"/>
          </p:cNvPr>
          <p:cNvSpPr/>
          <p:nvPr/>
        </p:nvSpPr>
        <p:spPr>
          <a:xfrm>
            <a:off x="8100392" y="5661248"/>
            <a:ext cx="720080" cy="610368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8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1875 -0.404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-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875 -0.40449 C -0.3184 -0.40888 -0.31788 -0.41305 -0.31059 -0.42091 C -0.3033 -0.42877 -0.28594 -0.4408 -0.275 -0.45213 C -0.26406 -0.46346 -0.25503 -0.47318 -0.24479 -0.48844 C -0.23455 -0.5037 -0.21753 -0.53562 -0.21319 -0.54325 C -0.20885 -0.55088 -0.21215 -0.55343 -0.21875 -0.53423 C -0.22535 -0.51504 -0.23819 -0.47433 -0.25295 -0.42831 C -0.26771 -0.38229 -0.29132 -0.3099 -0.30781 -0.25856 C -0.32431 -0.20722 -0.34045 -0.15634 -0.35156 -0.1198 C -0.36267 -0.08326 -0.36632 -0.06661 -0.375 -0.03955 C -0.38368 -0.01249 -0.39392 0.01757 -0.40365 0.04255 C -0.41337 0.06753 -0.42604 0.09435 -0.43385 0.11008 C -0.44167 0.12581 -0.44531 0.13159 -0.45017 0.13737 C -0.45503 0.14315 -0.4592 0.14569 -0.46267 0.14477 C -0.46615 0.14384 -0.46875 0.13945 -0.47083 0.13182 C -0.47292 0.12419 -0.47622 0.11285 -0.475 0.09898 C -0.47378 0.0851 -0.46962 0.0666 -0.46389 0.04787 C -0.45816 0.02914 -0.44931 0.00439 -0.44062 -0.01411 C -0.43194 -0.03261 -0.42101 -0.04811 -0.41198 -0.06337 C -0.40295 -0.07863 -0.39514 -0.09274 -0.38594 -0.10523 C -0.37674 -0.11772 -0.36997 -0.12674 -0.35712 -0.13807 C -0.34427 -0.1494 -0.32569 -0.16212 -0.3092 -0.17276 C -0.29271 -0.1834 -0.27517 -0.19357 -0.25851 -0.20213 C -0.24184 -0.21069 -0.22604 -0.21693 -0.2092 -0.22387 C -0.19236 -0.23081 -0.17378 -0.23358 -0.15712 -0.24399 C -0.14045 -0.2544 -0.12517 -0.26781 -0.1092 -0.28608 C -0.09323 -0.30435 -0.07431 -0.33118 -0.06146 -0.35338 C -0.04826 -0.37558 -0.03958 -0.39778 -0.03108 -0.41929 C -0.02257 -0.4408 -0.01285 -0.46393 -0.01059 -0.48312 C -0.00833 -0.50232 -0.01267 -0.52637 -0.01736 -0.53423 C -0.02222 -0.54209 -0.03212 -0.53747 -0.03941 -0.53053 C -0.04635 -0.52359 -0.05156 -0.51157 -0.0599 -0.49214 C -0.0684 -0.47271 -0.07986 -0.44381 -0.08993 -0.41374 C -0.1 -0.38368 -0.10642 -0.355 -0.12014 -0.31152 C -0.13385 -0.26804 -0.15556 -0.20375 -0.17222 -0.15287 C -0.18889 -0.10199 -0.20729 -0.04603 -0.22014 -0.00671 C -0.23299 0.0326 -0.24253 0.05943 -0.24896 0.08256 C -0.25538 0.10569 -0.26059 0.11933 -0.25851 0.13182 C -0.25642 0.14431 -0.24618 0.15726 -0.23663 0.15749 C -0.22708 0.15772 -0.21372 0.14315 -0.20087 0.13367 C -0.18802 0.12419 -0.16858 0.10777 -0.1599 0.10083 C -0.15122 0.09389 -0.15017 0.09273 -0.14896 0.09181 " pathEditMode="relative" rAng="0" ptsTypes="aaaaaaaaaaaaaaaaaaaaaaaaaaaaaaaaaaaaaaaaaA">
                                      <p:cBhvr>
                                        <p:cTn id="10" dur="1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216</Words>
  <Application>Microsoft Office PowerPoint</Application>
  <PresentationFormat>Экран (4:3)</PresentationFormat>
  <Paragraphs>36</Paragraphs>
  <Slides>10</Slides>
  <Notes>0</Notes>
  <HiddenSlides>1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НОСОРОГ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 Н</dc:title>
  <dc:creator>Бойкова О. В.</dc:creator>
  <cp:lastModifiedBy>oxana</cp:lastModifiedBy>
  <cp:revision>13</cp:revision>
  <dcterms:created xsi:type="dcterms:W3CDTF">2010-06-22T13:21:43Z</dcterms:created>
  <dcterms:modified xsi:type="dcterms:W3CDTF">2011-11-24T12:45:23Z</dcterms:modified>
</cp:coreProperties>
</file>