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4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1101-AA9A-4626-8CAF-E14743F969A1}" type="datetimeFigureOut">
              <a:rPr lang="ru-RU" smtClean="0"/>
              <a:pPr/>
              <a:t>29.11.2011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5352-4958-4C3D-8182-91665C5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ch\bukva_ch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ch\cheburashka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oolkor.ru/" TargetMode="External"/><Relationship Id="rId13" Type="http://schemas.openxmlformats.org/officeDocument/2006/relationships/hyperlink" Target="http://www.kvc-kos.ru/shkola.html" TargetMode="External"/><Relationship Id="rId18" Type="http://schemas.openxmlformats.org/officeDocument/2006/relationships/hyperlink" Target="http://www.liveinternet.ru/showjournal....d=4596" TargetMode="External"/><Relationship Id="rId26" Type="http://schemas.openxmlformats.org/officeDocument/2006/relationships/hyperlink" Target="http://rusedu.ru/detail_4447.html" TargetMode="External"/><Relationship Id="rId3" Type="http://schemas.openxmlformats.org/officeDocument/2006/relationships/hyperlink" Target="http://www.solnet.ee/sol/019/a_125.html" TargetMode="External"/><Relationship Id="rId21" Type="http://schemas.openxmlformats.org/officeDocument/2006/relationships/hyperlink" Target="http://www.blogs.mail.ru/mail/alevtinaserov...E69.html" TargetMode="External"/><Relationship Id="rId7" Type="http://schemas.openxmlformats.org/officeDocument/2006/relationships/hyperlink" Target="http://www.stroymart.com.ua/ru/publicat...s/21498/" TargetMode="External"/><Relationship Id="rId12" Type="http://schemas.openxmlformats.org/officeDocument/2006/relationships/hyperlink" Target="http://www.mrsk-1.ru/news/corporate/pap...3/page8/" TargetMode="External"/><Relationship Id="rId17" Type="http://schemas.openxmlformats.org/officeDocument/2006/relationships/hyperlink" Target="http://www.u-mama.ru/read/article.php%253...d=4818" TargetMode="External"/><Relationship Id="rId25" Type="http://schemas.openxmlformats.org/officeDocument/2006/relationships/hyperlink" Target="http://www.babyblog.ru/user/Abrikosik/917147" TargetMode="External"/><Relationship Id="rId2" Type="http://schemas.openxmlformats.org/officeDocument/2006/relationships/hyperlink" Target="http://www.worldtales.info/aroundworld/" TargetMode="External"/><Relationship Id="rId16" Type="http://schemas.openxmlformats.org/officeDocument/2006/relationships/hyperlink" Target="http://www.otvetin.ru/goroskopgadezo/5242-c...sne.html" TargetMode="External"/><Relationship Id="rId20" Type="http://schemas.openxmlformats.org/officeDocument/2006/relationships/hyperlink" Target="http://www.vsg-prazdnik.ru/artist/show/" TargetMode="External"/><Relationship Id="rId29" Type="http://schemas.openxmlformats.org/officeDocument/2006/relationships/hyperlink" Target="http://clipartcorel.narod.ru/index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einternet.ru/showjournal....3D707720" TargetMode="External"/><Relationship Id="rId11" Type="http://schemas.openxmlformats.org/officeDocument/2006/relationships/hyperlink" Target="http://www.foto.mail.ru/mail/golybka11.11/3...007.html" TargetMode="External"/><Relationship Id="rId24" Type="http://schemas.openxmlformats.org/officeDocument/2006/relationships/hyperlink" Target="http://www.auntsharonsattic.com/store/...c7f23628" TargetMode="External"/><Relationship Id="rId5" Type="http://schemas.openxmlformats.org/officeDocument/2006/relationships/hyperlink" Target="http://www.raskraska.com/raskraski/270/8.html" TargetMode="External"/><Relationship Id="rId15" Type="http://schemas.openxmlformats.org/officeDocument/2006/relationships/hyperlink" Target="http://www.spb.kp.ru/daily/24015.5/87290/" TargetMode="External"/><Relationship Id="rId23" Type="http://schemas.openxmlformats.org/officeDocument/2006/relationships/hyperlink" Target="http://www.solnet.ee/sol/019/a_011.html" TargetMode="External"/><Relationship Id="rId28" Type="http://schemas.openxmlformats.org/officeDocument/2006/relationships/hyperlink" Target="http://filmiki.arjlover.net/" TargetMode="External"/><Relationship Id="rId10" Type="http://schemas.openxmlformats.org/officeDocument/2006/relationships/hyperlink" Target="http://www.community.livejournal.com/kyky_r...828.html" TargetMode="External"/><Relationship Id="rId19" Type="http://schemas.openxmlformats.org/officeDocument/2006/relationships/hyperlink" Target="http://www.zastavki.com/rus/People/Chil...2775.htm" TargetMode="External"/><Relationship Id="rId4" Type="http://schemas.openxmlformats.org/officeDocument/2006/relationships/hyperlink" Target="http://www.razvitierebenka.com/2010/03/blog-post_22.html" TargetMode="External"/><Relationship Id="rId9" Type="http://schemas.openxmlformats.org/officeDocument/2006/relationships/hyperlink" Target="http://www.vip.312.kg/?cat=259" TargetMode="External"/><Relationship Id="rId14" Type="http://schemas.openxmlformats.org/officeDocument/2006/relationships/hyperlink" Target="http://www.larisa-studio.ru/" TargetMode="External"/><Relationship Id="rId22" Type="http://schemas.openxmlformats.org/officeDocument/2006/relationships/hyperlink" Target="http://www.foodsmarket.info/news/conten...ups=35" TargetMode="External"/><Relationship Id="rId27" Type="http://schemas.openxmlformats.org/officeDocument/2006/relationships/hyperlink" Target="http://www.lenagold.ru/" TargetMode="External"/><Relationship Id="rId30" Type="http://schemas.openxmlformats.org/officeDocument/2006/relationships/hyperlink" Target="http://alphaboo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100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4269" y="0"/>
            <a:ext cx="920826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9058" y="1643050"/>
            <a:ext cx="425610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 БУКВЫ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2928934"/>
            <a:ext cx="295940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БУКВА Ч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19446"/>
            <a:ext cx="924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Оксана Владимировна, учитель начальных классов МОУ СОШ №1 г. Конаково Тверской обл.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eb3da81f3c5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6966" y="357166"/>
            <a:ext cx="1884231" cy="2428892"/>
          </a:xfrm>
          <a:prstGeom prst="rect">
            <a:avLst/>
          </a:prstGeom>
        </p:spPr>
      </p:pic>
      <p:pic>
        <p:nvPicPr>
          <p:cNvPr id="6" name="Рисунок 5" descr="010351661183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429000"/>
            <a:ext cx="2593589" cy="2786082"/>
          </a:xfrm>
          <a:prstGeom prst="rect">
            <a:avLst/>
          </a:prstGeom>
        </p:spPr>
      </p:pic>
      <p:pic>
        <p:nvPicPr>
          <p:cNvPr id="7" name="Рисунок 6" descr="7dbf222e73ab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242932"/>
            <a:ext cx="2152260" cy="2328812"/>
          </a:xfrm>
          <a:prstGeom prst="rect">
            <a:avLst/>
          </a:prstGeom>
        </p:spPr>
      </p:pic>
      <p:pic>
        <p:nvPicPr>
          <p:cNvPr id="8" name="Рисунок 7" descr="59fa85d210bc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714752"/>
            <a:ext cx="3136945" cy="2428892"/>
          </a:xfrm>
          <a:prstGeom prst="rect">
            <a:avLst/>
          </a:prstGeom>
        </p:spPr>
      </p:pic>
      <p:pic>
        <p:nvPicPr>
          <p:cNvPr id="9" name="Рисунок 8" descr="b0f13a866051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2780928"/>
            <a:ext cx="2074279" cy="1785926"/>
          </a:xfrm>
          <a:prstGeom prst="rect">
            <a:avLst/>
          </a:prstGeom>
        </p:spPr>
      </p:pic>
      <p:pic>
        <p:nvPicPr>
          <p:cNvPr id="10" name="Рисунок 9" descr="508272070d05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857760"/>
            <a:ext cx="2078957" cy="1785950"/>
          </a:xfrm>
          <a:prstGeom prst="rect">
            <a:avLst/>
          </a:prstGeom>
        </p:spPr>
      </p:pic>
      <p:pic>
        <p:nvPicPr>
          <p:cNvPr id="11" name="Рисунок 10" descr="az25.gif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3062698" cy="323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395927">
            <a:off x="512522" y="361659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88640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rgbClr val="00B050"/>
                </a:solidFill>
              </a:rPr>
              <a:t>Ч</a:t>
            </a:r>
            <a:endParaRPr lang="ru-RU" sz="6000" b="1" dirty="0">
              <a:ln/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843338">
            <a:off x="8002482" y="373412"/>
            <a:ext cx="622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bukva_c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99738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err="1" smtClean="0"/>
              <a:t>Чч</a:t>
            </a:r>
            <a:endParaRPr lang="ru-RU" sz="6000" b="1" dirty="0"/>
          </a:p>
        </p:txBody>
      </p:sp>
      <p:pic>
        <p:nvPicPr>
          <p:cNvPr id="5" name="cheburashk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7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4041333" cy="5715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71604" y="6215082"/>
            <a:ext cx="1524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285728"/>
            <a:ext cx="3786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Часы идут: тик-так, тик-так, </a:t>
            </a:r>
          </a:p>
          <a:p>
            <a:pPr algn="ctr"/>
            <a:r>
              <a:rPr lang="ru-RU" sz="2000" b="1" dirty="0" smtClean="0"/>
              <a:t>Идут они для нас, </a:t>
            </a:r>
          </a:p>
          <a:p>
            <a:pPr algn="ctr"/>
            <a:r>
              <a:rPr lang="ru-RU" sz="2000" b="1" dirty="0" smtClean="0"/>
              <a:t>Чтоб знать могли мы все тотчас, </a:t>
            </a:r>
          </a:p>
          <a:p>
            <a:pPr algn="ctr"/>
            <a:r>
              <a:rPr lang="ru-RU" sz="2000" b="1" dirty="0" smtClean="0"/>
              <a:t>Который нынче час. </a:t>
            </a:r>
            <a:endParaRPr lang="ru-RU" sz="2000" dirty="0"/>
          </a:p>
        </p:txBody>
      </p:sp>
      <p:pic>
        <p:nvPicPr>
          <p:cNvPr id="5" name="Рисунок 4" descr="33167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000240"/>
            <a:ext cx="40005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591371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072462" y="6286520"/>
            <a:ext cx="69265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7952 -0.068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51 -0.06869 C -0.27257 -0.07747 -0.26562 -0.08626 -0.25902 -0.09621 C -0.25243 -0.10615 -0.24479 -0.11818 -0.23975 -0.12905 C -0.23472 -0.13992 -0.23298 -0.16096 -0.22882 -0.16189 C -0.22465 -0.16281 -0.22291 -0.14084 -0.2151 -0.13437 C -0.20729 -0.12789 -0.19236 -0.1228 -0.18229 -0.1235 C -0.17222 -0.12419 -0.16267 -0.13136 -0.15486 -0.13807 C -0.14704 -0.14477 -0.1375 -0.16304 -0.13576 -0.16374 C -0.13402 -0.16443 -0.13941 -0.15564 -0.14392 -0.14177 C -0.14843 -0.12789 -0.15659 -0.10176 -0.16319 -0.07979 C -0.16979 -0.05782 -0.17691 -0.03145 -0.18368 -0.01041 C -0.19045 0.01064 -0.19704 0.0259 -0.20416 0.04625 C -0.21128 0.06661 -0.22309 0.09482 -0.22604 0.11193 C -0.22899 0.12905 -0.22673 0.14131 -0.22204 0.14847 C -0.21736 0.15564 -0.20625 0.15819 -0.19739 0.15564 C -0.18854 0.1531 -0.17847 0.14269 -0.16857 0.1339 C -0.15868 0.12512 -0.14514 0.11032 -0.13836 0.10268 C -0.13159 0.09505 -0.12951 0.09158 -0.12743 0.0881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15126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884368" y="5733256"/>
            <a:ext cx="720080" cy="826392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133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336 -0.43594 C -0.40711 -0.44334 -0.40086 -0.45074 -0.39305 -0.45953 C -0.38524 -0.46832 -0.37448 -0.48011 -0.36649 -0.48821 C -0.3585 -0.4963 -0.35312 -0.50231 -0.34496 -0.50856 C -0.3368 -0.5148 -0.32517 -0.52128 -0.31718 -0.52521 C -0.3092 -0.52914 -0.30382 -0.53261 -0.29687 -0.53215 C -0.28993 -0.53168 -0.27968 -0.52706 -0.27534 -0.52197 C -0.271 -0.51688 -0.27118 -0.50948 -0.27031 -0.50162 C -0.26944 -0.49376 -0.2677 -0.48797 -0.27031 -0.47479 C -0.27291 -0.46161 -0.27847 -0.44542 -0.28559 -0.42253 C -0.2927 -0.39963 -0.30329 -0.36864 -0.31336 -0.33811 C -0.32343 -0.30759 -0.33871 -0.2648 -0.34635 -0.23867 C -0.35399 -0.21254 -0.35781 -0.19588 -0.35902 -0.18131 C -0.36024 -0.16674 -0.35642 -0.15934 -0.35382 -0.15102 C -0.35121 -0.14269 -0.35034 -0.1346 -0.34375 -0.13067 C -0.33715 -0.12674 -0.32569 -0.12488 -0.31458 -0.12743 C -0.30347 -0.12997 -0.29097 -0.13506 -0.27673 -0.14593 C -0.2625 -0.1568 -0.24114 -0.1797 -0.22864 -0.19311 C -0.21614 -0.20652 -0.21163 -0.2123 -0.20191 -0.22687 C -0.19218 -0.24144 -0.17899 -0.26434 -0.17031 -0.28076 C -0.16163 -0.29718 -0.15954 -0.30157 -0.15 -0.3247 C -0.14045 -0.34783 -0.12361 -0.39038 -0.11336 -0.41906 C -0.10312 -0.44773 -0.09409 -0.47734 -0.08802 -0.49653 C -0.08194 -0.51573 -0.07812 -0.52937 -0.07673 -0.53377 C -0.07534 -0.53816 -0.07552 -0.53631 -0.07916 -0.52359 C -0.08281 -0.51087 -0.08958 -0.48404 -0.09826 -0.45791 C -0.10694 -0.43178 -0.12048 -0.39593 -0.13107 -0.36679 C -0.14166 -0.33765 -0.1526 -0.3099 -0.16145 -0.28261 C -0.17031 -0.25532 -0.17656 -0.2278 -0.1842 -0.20328 C -0.19184 -0.17877 -0.2 -0.15749 -0.20711 -0.13575 C -0.21423 -0.11402 -0.21996 -0.09459 -0.22725 -0.07331 C -0.23454 -0.05204 -0.24375 -0.02983 -0.25139 -0.00763 C -0.25902 0.01457 -0.26701 0.04163 -0.27291 0.0599 C -0.27882 0.07817 -0.28524 0.08881 -0.2868 0.10199 C -0.28836 0.11517 -0.2868 0.13136 -0.28177 0.13899 C -0.27673 0.14662 -0.26545 0.14778 -0.25642 0.14755 C -0.24739 0.14732 -0.23628 0.14362 -0.22725 0.13737 C -0.21823 0.13113 -0.20902 0.11795 -0.20191 0.11031 C -0.19479 0.10268 -0.18906 0.09713 -0.1842 0.09181 C -0.17934 0.08649 -0.17621 0.08233 -0.17291 0.0784 " pathEditMode="relative" rAng="0" ptsTypes="aaaaaaaaaaaaaaaaaaaaaaaaaaaaaaaaaaaaaaaA">
                                      <p:cBhvr>
                                        <p:cTn id="10" dur="9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5669"/>
            <a:ext cx="4201791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www.worldtales.info/aroundworld/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лучи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солнца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solnet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ee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sol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/019/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_125.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ч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чиполлино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http://www.razvitierebenka.com/2010/03/blog-post_22.html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http://www.raskraska.com/raskraski/270/8.html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/showjournal....3D707720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ключи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www.stroymart.com.ua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publicat...s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/21498/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кирпичи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www.scoolkor.ru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кабинет врача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vip.312.kg/%3Fcat%3D259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ча-ча-ча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www.community.livejournal.com/kyky_r...828.html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танцуют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www.foto.mail.ru/mail/golybka11.11/3...007.html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танцуют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mrsk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-1.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news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corporate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pap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...3/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page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8/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танцуют дети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www.kvc-kos.ru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shkola.html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дети танцуют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www.larisa-studio.ru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дети танцуют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spb.kp.ru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daily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/24015.5/87290/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www.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otvetin.ru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goroskopgadezo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/5242-c...sne.html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доктор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www.u-mama.ru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read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/article.php%3...d%3D4818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ребёнок читает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/showjournal....d%3D4596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девочка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www.zastavki.com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rus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People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/Chil...2775.htm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www.vsg-prazdnik.ru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artist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show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чечётка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www.blogs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alevtinaserov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69.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1"/>
              </a:rPr>
              <a:t>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чечётка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www.foodsmarket.info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news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/conten...ups%3D35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чай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57562"/>
            <a:ext cx="6552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3"/>
              </a:rPr>
              <a:t>http://www.solnet.ee/sol/019/a_011.html</a:t>
            </a:r>
            <a:r>
              <a:rPr lang="ru-RU" dirty="0" smtClean="0"/>
              <a:t> - стихотворение о часах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14752"/>
            <a:ext cx="518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4"/>
              </a:rPr>
              <a:t>www.auntsharonsattic.com/store//...c7f23628</a:t>
            </a:r>
            <a:r>
              <a:rPr lang="ru-RU" dirty="0" smtClean="0"/>
              <a:t> - часы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504"/>
            <a:ext cx="728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5"/>
              </a:rPr>
              <a:t>www.babyblog.ru</a:t>
            </a:r>
            <a:r>
              <a:rPr lang="ru-RU" dirty="0" smtClean="0">
                <a:hlinkClick r:id="rId25"/>
              </a:rPr>
              <a:t>/</a:t>
            </a:r>
            <a:r>
              <a:rPr lang="ru-RU" dirty="0" err="1" smtClean="0">
                <a:hlinkClick r:id="rId25"/>
              </a:rPr>
              <a:t>user</a:t>
            </a:r>
            <a:r>
              <a:rPr lang="ru-RU" dirty="0" smtClean="0">
                <a:hlinkClick r:id="rId25"/>
              </a:rPr>
              <a:t>/</a:t>
            </a:r>
            <a:r>
              <a:rPr lang="ru-RU" dirty="0" err="1" smtClean="0">
                <a:hlinkClick r:id="rId25"/>
              </a:rPr>
              <a:t>Abrikosik</a:t>
            </a:r>
            <a:r>
              <a:rPr lang="ru-RU" dirty="0" smtClean="0">
                <a:hlinkClick r:id="rId25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57694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6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29198"/>
            <a:ext cx="711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7"/>
              </a:rPr>
              <a:t>www.lenagold.ru</a:t>
            </a:r>
            <a:r>
              <a:rPr lang="en-US" dirty="0" smtClean="0"/>
              <a:t> </a:t>
            </a:r>
            <a:r>
              <a:rPr lang="ru-RU" dirty="0" smtClean="0"/>
              <a:t> - чайник, чашка, черепаха, чемодан, черника, чеснок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214950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7214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9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893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30"/>
              </a:rPr>
              <a:t>http://alphabook.ru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256</Words>
  <Application>Microsoft Office PowerPoint</Application>
  <PresentationFormat>Экран (4:3)</PresentationFormat>
  <Paragraphs>41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9</cp:revision>
  <dcterms:created xsi:type="dcterms:W3CDTF">2010-08-24T14:10:58Z</dcterms:created>
  <dcterms:modified xsi:type="dcterms:W3CDTF">2011-11-29T19:46:54Z</dcterms:modified>
</cp:coreProperties>
</file>