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58" r:id="rId6"/>
    <p:sldId id="266" r:id="rId7"/>
    <p:sldId id="259" r:id="rId8"/>
    <p:sldId id="261" r:id="rId9"/>
    <p:sldId id="260" r:id="rId10"/>
    <p:sldId id="262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8526-044B-4236-A058-AE19D125191C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8526-044B-4236-A058-AE19D125191C}" type="datetimeFigureOut">
              <a:rPr lang="ru-RU" smtClean="0"/>
              <a:pPr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6820-D3BD-4D4E-806B-65B82BF12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oranimal.ru/national/park....id=129" TargetMode="External"/><Relationship Id="rId3" Type="http://schemas.openxmlformats.org/officeDocument/2006/relationships/hyperlink" Target="http://puzkarapuz.ru/" TargetMode="External"/><Relationship Id="rId7" Type="http://schemas.openxmlformats.org/officeDocument/2006/relationships/hyperlink" Target="http://knittingblog.net/%3Fp%3D123" TargetMode="External"/><Relationship Id="rId12" Type="http://schemas.openxmlformats.org/officeDocument/2006/relationships/hyperlink" Target="http://filmiki.arjlover.net/" TargetMode="External"/><Relationship Id="rId2" Type="http://schemas.openxmlformats.org/officeDocument/2006/relationships/hyperlink" Target="http://lenagold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ldensites.ru/item/176" TargetMode="External"/><Relationship Id="rId11" Type="http://schemas.openxmlformats.org/officeDocument/2006/relationships/hyperlink" Target="http://www.zoo-mag.ru/?id_grp=296" TargetMode="External"/><Relationship Id="rId5" Type="http://schemas.openxmlformats.org/officeDocument/2006/relationships/hyperlink" Target="http://elementy.ru/news/430833" TargetMode="External"/><Relationship Id="rId10" Type="http://schemas.openxmlformats.org/officeDocument/2006/relationships/hyperlink" Target="http://eco.rian.ru/discovery/20081003/151841793.html" TargetMode="External"/><Relationship Id="rId4" Type="http://schemas.openxmlformats.org/officeDocument/2006/relationships/hyperlink" Target="http://alphabook.ru/" TargetMode="External"/><Relationship Id="rId9" Type="http://schemas.openxmlformats.org/officeDocument/2006/relationships/hyperlink" Target="http://birds-photo.com/%3Fp%3D3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d\bukva_d.wmv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d\bukva_d%20(2).wmv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6550223"/>
            <a:ext cx="8092023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dirty="0" err="1" smtClean="0"/>
              <a:t>Бойкова</a:t>
            </a:r>
            <a:r>
              <a:rPr lang="ru-RU" sz="1400" b="1" dirty="0" smtClean="0"/>
              <a:t> Оксана Владимировна, учитель начальных классов МОУ СОШ №1 г. Конаково Тверской обл.</a:t>
            </a:r>
            <a:endParaRPr lang="ru-RU" sz="1400" b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 БУКВЫ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56304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172400" y="5805264"/>
            <a:ext cx="755576" cy="68237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3768 -0.4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767 -0.48889 C -0.14201 -0.47639 -0.14618 -0.46389 -0.1519 -0.4463 C -0.15763 -0.4287 -0.1644 -0.40648 -0.17239 -0.3831 C -0.18038 -0.35972 -0.18906 -0.3382 -0.1993 -0.30602 C -0.20954 -0.27384 -0.22239 -0.22616 -0.23385 -0.18982 C -0.24531 -0.15347 -0.25815 -0.11898 -0.26857 -0.08727 C -0.27899 -0.05556 -0.28732 -0.02616 -0.2967 7.40741E-7 C -0.30607 0.02616 -0.31475 0.04977 -0.32482 0.06991 C -0.33489 0.09005 -0.34618 0.10602 -0.35694 0.1213 C -0.3677 0.13657 -0.3776 0.15093 -0.38906 0.16227 C -0.40052 0.17361 -0.41232 0.18218 -0.42621 0.18958 C -0.4401 0.19676 -0.4585 0.2037 -0.47239 0.20671 C -0.48628 0.20949 -0.49826 0.2088 -0.50954 0.20833 C -0.52083 0.20787 -0.53211 0.20671 -0.54027 0.20324 C -0.54843 0.19954 -0.55451 0.19305 -0.55815 0.18796 C -0.5618 0.18264 -0.56319 0.17778 -0.56215 0.17245 C -0.56111 0.16713 -0.55868 0.15926 -0.5519 0.15555 C -0.54513 0.15162 -0.53177 0.15023 -0.521 0.15023 C -0.51024 0.15 -0.49826 0.15093 -0.48767 0.1537 C -0.47708 0.15648 -0.47013 0.16111 -0.45694 0.16713 C -0.44375 0.17361 -0.42031 0.18542 -0.40815 0.19143 C -0.396 0.19722 -0.39288 0.19884 -0.38385 0.20162 C -0.37482 0.2044 -0.36579 0.20602 -0.35434 0.20833 C -0.34288 0.21065 -0.32916 0.21574 -0.31458 0.21505 C -0.3 0.21481 -0.28489 0.21157 -0.26718 0.20509 C -0.24947 0.19861 -0.22413 0.18657 -0.20815 0.17593 C -0.19218 0.16528 -0.18611 0.15972 -0.171 0.14167 C -0.1559 0.12338 -0.13142 0.09143 -0.11718 0.06829 C -0.10295 0.04514 -0.096 0.02708 -0.08524 0.00324 C -0.07447 -0.0206 -0.06354 -0.04074 -0.05312 -0.07523 C -0.0427 -0.10972 -0.02864 -0.16181 -0.02239 -0.20347 C -0.01614 -0.24514 -0.01388 -0.28958 -0.01597 -0.325 C -0.01805 -0.36042 -0.02829 -0.38958 -0.03524 -0.41551 C -0.04218 -0.44144 -0.04861 -0.4632 -0.05815 -0.48056 C -0.0677 -0.49792 -0.08055 -0.51111 -0.09288 -0.51968 C -0.1052 -0.52824 -0.11753 -0.53171 -0.13263 -0.53171 C -0.14774 -0.53171 -0.16875 -0.52593 -0.18385 -0.51968 C -0.19895 -0.51343 -0.21059 -0.50532 -0.22361 -0.49421 C -0.23663 -0.4831 -0.25069 -0.46782 -0.26215 -0.45301 C -0.27361 -0.4382 -0.28281 -0.42315 -0.29288 -0.40532 C -0.30295 -0.3875 -0.31423 -0.36389 -0.32239 -0.34537 C -0.33055 -0.32685 -0.33611 -0.31065 -0.34149 -0.29421 " pathEditMode="relative" rAng="0" ptsTypes="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" y="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5943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Lenagold.ru</a:t>
            </a:r>
            <a:r>
              <a:rPr lang="en-US" dirty="0" smtClean="0"/>
              <a:t>  </a:t>
            </a:r>
            <a:r>
              <a:rPr lang="en-US" dirty="0" smtClean="0"/>
              <a:t>– </a:t>
            </a:r>
            <a:r>
              <a:rPr lang="ru-RU" dirty="0" smtClean="0"/>
              <a:t>дети, дельфин, дом, диван, дед мороз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928670"/>
            <a:ext cx="4185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http://Puzkarapuz.ru</a:t>
            </a:r>
            <a:r>
              <a:rPr lang="en-US" dirty="0" smtClean="0"/>
              <a:t>  </a:t>
            </a:r>
            <a:r>
              <a:rPr lang="en-US" dirty="0" smtClean="0"/>
              <a:t>– </a:t>
            </a:r>
            <a:r>
              <a:rPr lang="ru-RU" dirty="0" smtClean="0"/>
              <a:t>рамка с доктором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3135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4 слайде стихи Б. </a:t>
            </a:r>
            <a:r>
              <a:rPr lang="ru-RU" dirty="0" err="1" smtClean="0"/>
              <a:t>Заходера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928802"/>
            <a:ext cx="708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 3 слайде стихи из сборника «Алфавит» авторов Дружининой М. В.,</a:t>
            </a:r>
          </a:p>
          <a:p>
            <a:r>
              <a:rPr lang="ru-RU" dirty="0" smtClean="0"/>
              <a:t>Новиковой И., Журавлёвой О., Кротова 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34" y="2643182"/>
            <a:ext cx="7305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Слайды с написанием письменных букв из презентации </a:t>
            </a:r>
            <a:r>
              <a:rPr lang="ru-RU" dirty="0" err="1" smtClean="0"/>
              <a:t>Чулихиной</a:t>
            </a:r>
            <a:r>
              <a:rPr lang="ru-RU" dirty="0" smtClean="0"/>
              <a:t> Е. А.</a:t>
            </a:r>
          </a:p>
          <a:p>
            <a:r>
              <a:rPr lang="ru-RU" dirty="0" smtClean="0"/>
              <a:t>«Анимированный плакат Письменные буквы русского алфавита».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3429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28596" y="4143380"/>
            <a:ext cx="63514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5"/>
              </a:rPr>
              <a:t>http://elementy.ru/news/430833</a:t>
            </a:r>
            <a:r>
              <a:rPr lang="en-US" dirty="0" smtClean="0"/>
              <a:t>  </a:t>
            </a:r>
            <a:r>
              <a:rPr lang="en-US" dirty="0" smtClean="0"/>
              <a:t>– </a:t>
            </a:r>
            <a:r>
              <a:rPr lang="ru-RU" dirty="0" smtClean="0"/>
              <a:t>лес</a:t>
            </a:r>
          </a:p>
          <a:p>
            <a:r>
              <a:rPr lang="en-US" u="sng" dirty="0" smtClean="0">
                <a:hlinkClick r:id="rId6"/>
              </a:rPr>
              <a:t>www.goldensites.ru/item/176</a:t>
            </a:r>
            <a:r>
              <a:rPr lang="en-US" dirty="0" smtClean="0"/>
              <a:t> - </a:t>
            </a:r>
            <a:r>
              <a:rPr lang="ru-RU" dirty="0" smtClean="0"/>
              <a:t>дятел</a:t>
            </a:r>
          </a:p>
          <a:p>
            <a:r>
              <a:rPr lang="en-US" dirty="0" smtClean="0">
                <a:hlinkClick r:id="rId7"/>
              </a:rPr>
              <a:t>http://knittingblog.net</a:t>
            </a:r>
            <a:r>
              <a:rPr lang="en-US" dirty="0" smtClean="0">
                <a:hlinkClick r:id="rId7"/>
              </a:rPr>
              <a:t>/%</a:t>
            </a:r>
            <a:r>
              <a:rPr lang="en-US" dirty="0" smtClean="0">
                <a:hlinkClick r:id="rId7"/>
              </a:rPr>
              <a:t>3Fp%3D123</a:t>
            </a:r>
            <a:r>
              <a:rPr lang="en-US" dirty="0" smtClean="0"/>
              <a:t>  </a:t>
            </a:r>
            <a:r>
              <a:rPr lang="en-US" dirty="0" smtClean="0"/>
              <a:t>– </a:t>
            </a:r>
            <a:r>
              <a:rPr lang="ru-RU" dirty="0" smtClean="0"/>
              <a:t>дятел</a:t>
            </a:r>
          </a:p>
          <a:p>
            <a:r>
              <a:rPr lang="en-US" u="sng" dirty="0" smtClean="0">
                <a:hlinkClick r:id="rId8"/>
              </a:rPr>
              <a:t>www</a:t>
            </a:r>
            <a:r>
              <a:rPr lang="ru-RU" u="sng" dirty="0" smtClean="0">
                <a:hlinkClick r:id="rId8"/>
              </a:rPr>
              <a:t>.</a:t>
            </a:r>
            <a:r>
              <a:rPr lang="en-US" u="sng" dirty="0" err="1" smtClean="0">
                <a:hlinkClick r:id="rId8"/>
              </a:rPr>
              <a:t>floranimal</a:t>
            </a:r>
            <a:r>
              <a:rPr lang="ru-RU" u="sng" dirty="0" smtClean="0">
                <a:hlinkClick r:id="rId8"/>
              </a:rPr>
              <a:t>.</a:t>
            </a:r>
            <a:r>
              <a:rPr lang="en-US" u="sng" dirty="0" err="1" smtClean="0">
                <a:hlinkClick r:id="rId8"/>
              </a:rPr>
              <a:t>ru</a:t>
            </a:r>
            <a:r>
              <a:rPr lang="ru-RU" u="sng" dirty="0" smtClean="0">
                <a:hlinkClick r:id="rId8"/>
              </a:rPr>
              <a:t>/</a:t>
            </a:r>
            <a:r>
              <a:rPr lang="en-US" u="sng" dirty="0" smtClean="0">
                <a:hlinkClick r:id="rId8"/>
              </a:rPr>
              <a:t>national</a:t>
            </a:r>
            <a:r>
              <a:rPr lang="ru-RU" u="sng" dirty="0" smtClean="0">
                <a:hlinkClick r:id="rId8"/>
              </a:rPr>
              <a:t>/</a:t>
            </a:r>
            <a:r>
              <a:rPr lang="en-US" u="sng" dirty="0" smtClean="0">
                <a:hlinkClick r:id="rId8"/>
              </a:rPr>
              <a:t>park</a:t>
            </a:r>
            <a:r>
              <a:rPr lang="ru-RU" u="sng" dirty="0" smtClean="0">
                <a:hlinkClick r:id="rId8"/>
              </a:rPr>
              <a:t>....</a:t>
            </a:r>
            <a:r>
              <a:rPr lang="en-US" u="sng" dirty="0" smtClean="0">
                <a:hlinkClick r:id="rId8"/>
              </a:rPr>
              <a:t>id</a:t>
            </a:r>
            <a:r>
              <a:rPr lang="ru-RU" u="sng" dirty="0" smtClean="0">
                <a:hlinkClick r:id="rId8"/>
              </a:rPr>
              <a:t>%3</a:t>
            </a:r>
            <a:r>
              <a:rPr lang="en-US" u="sng" dirty="0" smtClean="0">
                <a:hlinkClick r:id="rId8"/>
              </a:rPr>
              <a:t>D</a:t>
            </a:r>
            <a:r>
              <a:rPr lang="ru-RU" u="sng" dirty="0" smtClean="0">
                <a:hlinkClick r:id="rId8"/>
              </a:rPr>
              <a:t>129</a:t>
            </a:r>
            <a:r>
              <a:rPr lang="en-US" dirty="0" smtClean="0"/>
              <a:t> </a:t>
            </a:r>
            <a:r>
              <a:rPr lang="ru-RU" dirty="0" smtClean="0"/>
              <a:t>– дятел</a:t>
            </a:r>
          </a:p>
          <a:p>
            <a:r>
              <a:rPr lang="en-US" dirty="0" smtClean="0">
                <a:hlinkClick r:id="rId9"/>
              </a:rPr>
              <a:t>http://birds-photo.com</a:t>
            </a:r>
            <a:r>
              <a:rPr lang="en-US" dirty="0" smtClean="0">
                <a:hlinkClick r:id="rId9"/>
              </a:rPr>
              <a:t>/%</a:t>
            </a:r>
            <a:r>
              <a:rPr lang="en-US" dirty="0" smtClean="0">
                <a:hlinkClick r:id="rId9"/>
              </a:rPr>
              <a:t>3Fp%3D38</a:t>
            </a:r>
            <a:r>
              <a:rPr lang="en-US" dirty="0" smtClean="0"/>
              <a:t>  </a:t>
            </a:r>
            <a:r>
              <a:rPr lang="en-US" dirty="0" smtClean="0"/>
              <a:t>– </a:t>
            </a:r>
            <a:r>
              <a:rPr lang="ru-RU" dirty="0" smtClean="0"/>
              <a:t>дятел</a:t>
            </a:r>
          </a:p>
          <a:p>
            <a:r>
              <a:rPr lang="en-US" u="sng" dirty="0" smtClean="0">
                <a:hlinkClick r:id="rId10"/>
              </a:rPr>
              <a:t>http</a:t>
            </a:r>
            <a:r>
              <a:rPr lang="ru-RU" u="sng" dirty="0" smtClean="0">
                <a:hlinkClick r:id="rId10"/>
              </a:rPr>
              <a:t>://</a:t>
            </a:r>
            <a:r>
              <a:rPr lang="en-US" u="sng" dirty="0" smtClean="0">
                <a:hlinkClick r:id="rId10"/>
              </a:rPr>
              <a:t>eco</a:t>
            </a:r>
            <a:r>
              <a:rPr lang="ru-RU" u="sng" dirty="0" smtClean="0">
                <a:hlinkClick r:id="rId10"/>
              </a:rPr>
              <a:t>.</a:t>
            </a:r>
            <a:r>
              <a:rPr lang="en-US" u="sng" dirty="0" err="1" smtClean="0">
                <a:hlinkClick r:id="rId10"/>
              </a:rPr>
              <a:t>rian</a:t>
            </a:r>
            <a:r>
              <a:rPr lang="ru-RU" u="sng" dirty="0" smtClean="0">
                <a:hlinkClick r:id="rId10"/>
              </a:rPr>
              <a:t>.</a:t>
            </a:r>
            <a:r>
              <a:rPr lang="en-US" u="sng" dirty="0" err="1" smtClean="0">
                <a:hlinkClick r:id="rId10"/>
              </a:rPr>
              <a:t>ru</a:t>
            </a:r>
            <a:r>
              <a:rPr lang="ru-RU" u="sng" dirty="0" smtClean="0">
                <a:hlinkClick r:id="rId10"/>
              </a:rPr>
              <a:t>/</a:t>
            </a:r>
            <a:r>
              <a:rPr lang="en-US" u="sng" dirty="0" smtClean="0">
                <a:hlinkClick r:id="rId10"/>
              </a:rPr>
              <a:t>discovery</a:t>
            </a:r>
            <a:r>
              <a:rPr lang="ru-RU" u="sng" dirty="0" smtClean="0">
                <a:hlinkClick r:id="rId10"/>
              </a:rPr>
              <a:t>/20081003/151841793.</a:t>
            </a:r>
            <a:r>
              <a:rPr lang="en-US" u="sng" dirty="0" smtClean="0">
                <a:hlinkClick r:id="rId10"/>
              </a:rPr>
              <a:t>html</a:t>
            </a:r>
            <a:r>
              <a:rPr lang="ru-RU" dirty="0" smtClean="0"/>
              <a:t> - короед</a:t>
            </a:r>
          </a:p>
          <a:p>
            <a:r>
              <a:rPr lang="ru-RU" u="sng" dirty="0" err="1" smtClean="0">
                <a:hlinkClick r:id="rId11"/>
              </a:rPr>
              <a:t>www.zoo-mag.ru</a:t>
            </a:r>
            <a:r>
              <a:rPr lang="ru-RU" u="sng" dirty="0" smtClean="0">
                <a:hlinkClick r:id="rId11"/>
              </a:rPr>
              <a:t>/%3Fid_grp%3D296</a:t>
            </a:r>
            <a:r>
              <a:rPr lang="ru-RU" dirty="0" smtClean="0"/>
              <a:t> - дуб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3500438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12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1500174"/>
            <a:ext cx="3039550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/>
              <a:t>БУКВА Д</a:t>
            </a:r>
            <a:endParaRPr lang="ru-RU" sz="6000" b="1" dirty="0"/>
          </a:p>
        </p:txBody>
      </p:sp>
      <p:pic>
        <p:nvPicPr>
          <p:cNvPr id="3" name="Рисунок 2" descr="ac1de083e3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3857628"/>
            <a:ext cx="2286016" cy="1600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e35592f3136958bcba2192560525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46934" y="928670"/>
            <a:ext cx="2253301" cy="2143140"/>
          </a:xfrm>
          <a:prstGeom prst="rect">
            <a:avLst/>
          </a:prstGeom>
        </p:spPr>
      </p:pic>
      <p:pic>
        <p:nvPicPr>
          <p:cNvPr id="3" name="Рисунок 2" descr="9ae31da2e9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1802" y="3286124"/>
            <a:ext cx="2299964" cy="2795904"/>
          </a:xfrm>
          <a:prstGeom prst="rect">
            <a:avLst/>
          </a:prstGeom>
        </p:spPr>
      </p:pic>
      <p:pic>
        <p:nvPicPr>
          <p:cNvPr id="4" name="Рисунок 3" descr="ae4909597cb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34" y="928670"/>
            <a:ext cx="2637710" cy="1071570"/>
          </a:xfrm>
          <a:prstGeom prst="rect">
            <a:avLst/>
          </a:prstGeom>
        </p:spPr>
      </p:pic>
      <p:pic>
        <p:nvPicPr>
          <p:cNvPr id="5" name="Рисунок 4" descr="c12b8b59e9e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4744" y="928670"/>
            <a:ext cx="2150582" cy="1785950"/>
          </a:xfrm>
          <a:prstGeom prst="rect">
            <a:avLst/>
          </a:prstGeom>
        </p:spPr>
      </p:pic>
      <p:pic>
        <p:nvPicPr>
          <p:cNvPr id="6" name="Рисунок 5" descr="delf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48" y="2643182"/>
            <a:ext cx="1781292" cy="1748508"/>
          </a:xfrm>
          <a:prstGeom prst="rect">
            <a:avLst/>
          </a:prstGeom>
        </p:spPr>
      </p:pic>
      <p:pic>
        <p:nvPicPr>
          <p:cNvPr id="7" name="Рисунок 6" descr="1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43636" y="3214686"/>
            <a:ext cx="1211338" cy="928694"/>
          </a:xfrm>
          <a:prstGeom prst="rect">
            <a:avLst/>
          </a:prstGeom>
        </p:spPr>
      </p:pic>
      <p:pic>
        <p:nvPicPr>
          <p:cNvPr id="8" name="Рисунок 7" descr="bc597dd04bf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4643446"/>
            <a:ext cx="1204064" cy="1950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ukva_d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89577">
            <a:off x="3061797" y="720258"/>
            <a:ext cx="2870038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В мире не бывает доктора </a:t>
            </a:r>
            <a:r>
              <a:rPr lang="ru-RU" b="1" dirty="0" smtClean="0"/>
              <a:t>добрей.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Всем он помогает: доктор - друг детей. </a:t>
            </a:r>
            <a:br>
              <a:rPr lang="ru-RU" b="1" dirty="0"/>
            </a:br>
            <a:r>
              <a:rPr lang="ru-RU" b="1" dirty="0"/>
              <a:t>К доктору ходите, маленькие </a:t>
            </a:r>
            <a:r>
              <a:rPr lang="ru-RU" b="1" dirty="0" smtClean="0"/>
              <a:t>дети,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Этот самый доктор лучше всех на свете! </a:t>
            </a:r>
          </a:p>
        </p:txBody>
      </p:sp>
      <p:pic>
        <p:nvPicPr>
          <p:cNvPr id="5" name="Рисунок 4" descr="b551cdbc434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86124"/>
            <a:ext cx="1377286" cy="3143273"/>
          </a:xfrm>
          <a:prstGeom prst="rect">
            <a:avLst/>
          </a:prstGeom>
        </p:spPr>
      </p:pic>
      <p:pic>
        <p:nvPicPr>
          <p:cNvPr id="6" name="Рисунок 5" descr="fe7a31c6cb7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3929066"/>
            <a:ext cx="1458129" cy="24650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86710" y="357166"/>
            <a:ext cx="92869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6000" dirty="0" smtClean="0"/>
              <a:t>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714356"/>
            <a:ext cx="132440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/>
              <a:t>Д </a:t>
            </a:r>
            <a:r>
              <a:rPr lang="ru-RU" sz="6000" b="1" dirty="0" err="1" smtClean="0"/>
              <a:t>д</a:t>
            </a:r>
            <a:endParaRPr lang="ru-RU" sz="6000" b="1" dirty="0"/>
          </a:p>
        </p:txBody>
      </p:sp>
      <p:pic>
        <p:nvPicPr>
          <p:cNvPr id="5" name="bukva_d (2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123728" y="1988840"/>
            <a:ext cx="4992554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7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571480"/>
            <a:ext cx="4714908" cy="85725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ДИКОБРАЗ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6286500"/>
            <a:ext cx="2857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5" descr="3648776_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13" y="2643188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Содержимое 7" descr="egiky10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215188" y="4786313"/>
            <a:ext cx="1619250" cy="1714500"/>
          </a:xfrm>
        </p:spPr>
      </p:pic>
      <p:sp>
        <p:nvSpPr>
          <p:cNvPr id="9" name="TextBox 8"/>
          <p:cNvSpPr txBox="1"/>
          <p:nvPr/>
        </p:nvSpPr>
        <p:spPr>
          <a:xfrm>
            <a:off x="285750" y="2857500"/>
            <a:ext cx="3065463" cy="19383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Старый Ёж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В лесах Кавказа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Как-то встретил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ДИКОБРАЗА.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/>
              <a:t>Ну и ну! –воскликнул Ёж.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000" b="1" dirty="0"/>
              <a:t> На кого же ты похож!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428604"/>
            <a:ext cx="128588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/>
              <a:t> </a:t>
            </a:r>
            <a:r>
              <a:rPr lang="ru-RU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85770" flipV="1">
            <a:off x="6372225" y="4581525"/>
            <a:ext cx="1944688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643834" y="6000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-0.12986 -0.656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986 -0.65671 C -0.13073 -0.66273 -0.13142 -0.66851 -0.13507 -0.67384 C -0.13871 -0.67916 -0.14392 -0.68634 -0.15173 -0.68912 C -0.15955 -0.69189 -0.17396 -0.69305 -0.18246 -0.69097 C -0.19097 -0.68888 -0.19427 -0.68657 -0.20295 -0.67708 C -0.21163 -0.66759 -0.22552 -0.65069 -0.23507 -0.63449 C -0.24462 -0.61828 -0.25417 -0.59814 -0.26076 -0.57986 C -0.26736 -0.56157 -0.27101 -0.54328 -0.27482 -0.525 C -0.27864 -0.50671 -0.28281 -0.48611 -0.28385 -0.47037 C -0.28489 -0.45463 -0.2842 -0.44282 -0.28125 -0.43101 C -0.2783 -0.41921 -0.27361 -0.40671 -0.2658 -0.40023 C -0.25798 -0.39375 -0.24462 -0.38703 -0.23385 -0.39166 C -0.22309 -0.39629 -0.21198 -0.41296 -0.20173 -0.42754 C -0.19149 -0.44213 -0.1816 -0.45856 -0.17222 -0.47893 C -0.16285 -0.4993 -0.15278 -0.52685 -0.14531 -0.54907 C -0.13785 -0.57129 -0.13559 -0.58634 -0.12743 -0.61226 C -0.11927 -0.63819 -0.09913 -0.69838 -0.09653 -0.70463 C -0.09392 -0.71088 -0.09896 -0.69097 -0.11198 -0.64976 C -0.125 -0.60856 -0.15903 -0.50717 -0.17482 -0.45671 C -0.19062 -0.40625 -0.19531 -0.38356 -0.20677 -0.34722 C -0.21823 -0.31088 -0.23264 -0.27037 -0.2441 -0.23796 C -0.25555 -0.20555 -0.26649 -0.17592 -0.27604 -0.15231 C -0.28559 -0.1287 -0.29531 -0.10856 -0.30173 -0.09606 C -0.30816 -0.08356 -0.31111 -0.07939 -0.31458 -0.07708 C -0.31805 -0.07476 -0.32014 -0.07963 -0.32222 -0.0824 C -0.3243 -0.08518 -0.32569 -0.08657 -0.32743 -0.09421 C -0.32917 -0.10185 -0.33212 -0.11759 -0.33246 -0.12847 C -0.33281 -0.13935 -0.33246 -0.14699 -0.32986 -0.15926 C -0.32726 -0.17152 -0.32361 -0.18819 -0.31719 -0.20208 C -0.31076 -0.21597 -0.30052 -0.22847 -0.29149 -0.24305 C -0.28246 -0.25763 -0.27465 -0.27245 -0.26319 -0.28912 C -0.25173 -0.30578 -0.23524 -0.32754 -0.22222 -0.34375 C -0.2092 -0.35995 -0.20347 -0.36527 -0.18507 -0.38657 C -0.16667 -0.40787 -0.13941 -0.44004 -0.11198 -0.47199 " pathEditMode="relative" rAng="0" ptsTypes="aaaaaaaaaaaaaaaaaaaaaaaaaaaaaaaaaA">
                                      <p:cBhvr>
                                        <p:cTn id="10" dur="5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201</Words>
  <Application>Microsoft Office PowerPoint</Application>
  <PresentationFormat>Экран (4:3)</PresentationFormat>
  <Paragraphs>30</Paragraphs>
  <Slides>11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УЧИМ БУКВЫ</vt:lpstr>
      <vt:lpstr>Слайд 2</vt:lpstr>
      <vt:lpstr>Слайд 3</vt:lpstr>
      <vt:lpstr>Слайд 4</vt:lpstr>
      <vt:lpstr>Слайд 5</vt:lpstr>
      <vt:lpstr>Слайд 6</vt:lpstr>
      <vt:lpstr>ДИКОБРАЗ</vt:lpstr>
      <vt:lpstr>Слайд 8</vt:lpstr>
      <vt:lpstr>Слайд 9</vt:lpstr>
      <vt:lpstr>Слайд 10</vt:lpstr>
      <vt:lpstr>Слайд 11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 БУКВЫ</dc:title>
  <dc:creator>Admin</dc:creator>
  <cp:lastModifiedBy>никс</cp:lastModifiedBy>
  <cp:revision>9</cp:revision>
  <dcterms:created xsi:type="dcterms:W3CDTF">2010-06-05T13:59:42Z</dcterms:created>
  <dcterms:modified xsi:type="dcterms:W3CDTF">2011-11-17T14:33:54Z</dcterms:modified>
</cp:coreProperties>
</file>