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9" r:id="rId7"/>
    <p:sldId id="267" r:id="rId8"/>
    <p:sldId id="268" r:id="rId9"/>
    <p:sldId id="263" r:id="rId10"/>
    <p:sldId id="262" r:id="rId11"/>
    <p:sldId id="264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A01A-9137-4600-9956-4F7557CCAB8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ov.cap.ru/hierarhy.asp%3Fpage%253...3/594996" TargetMode="External"/><Relationship Id="rId13" Type="http://schemas.openxmlformats.org/officeDocument/2006/relationships/hyperlink" Target="http://alphabook.ru/" TargetMode="External"/><Relationship Id="rId18" Type="http://schemas.openxmlformats.org/officeDocument/2006/relationships/hyperlink" Target="http://filmiki.arjlover.net/" TargetMode="External"/><Relationship Id="rId3" Type="http://schemas.openxmlformats.org/officeDocument/2006/relationships/hyperlink" Target="http://kiddis.ru/tag/turnik-ulichnyj/" TargetMode="External"/><Relationship Id="rId7" Type="http://schemas.openxmlformats.org/officeDocument/2006/relationships/hyperlink" Target="http://www.ati.com.ua/nastoyashchee-mol...017.html" TargetMode="External"/><Relationship Id="rId12" Type="http://schemas.openxmlformats.org/officeDocument/2006/relationships/hyperlink" Target="http://www.razvitierebenka.com/2010/03/blog-post_22.html" TargetMode="External"/><Relationship Id="rId17" Type="http://schemas.openxmlformats.org/officeDocument/2006/relationships/hyperlink" Target="http://www.raskraska.com/raskraski/270/16.html" TargetMode="External"/><Relationship Id="rId2" Type="http://schemas.openxmlformats.org/officeDocument/2006/relationships/hyperlink" Target="http://www.solnet.ee/" TargetMode="External"/><Relationship Id="rId16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mail.ru/community/communit...075.html" TargetMode="External"/><Relationship Id="rId11" Type="http://schemas.openxmlformats.org/officeDocument/2006/relationships/hyperlink" Target="http://www.liveinternet.ru/showjournal....d=2727" TargetMode="External"/><Relationship Id="rId5" Type="http://schemas.openxmlformats.org/officeDocument/2006/relationships/hyperlink" Target="http://penguin.su/article/79" TargetMode="External"/><Relationship Id="rId15" Type="http://schemas.openxmlformats.org/officeDocument/2006/relationships/hyperlink" Target="http://clipartcorel.narod.ru/index.html" TargetMode="External"/><Relationship Id="rId10" Type="http://schemas.openxmlformats.org/officeDocument/2006/relationships/hyperlink" Target="http://gios.moifoto.ru/76231/f1743704" TargetMode="External"/><Relationship Id="rId4" Type="http://schemas.openxmlformats.org/officeDocument/2006/relationships/hyperlink" Target="http://www.zastavki.com/rus/Animals/Bir...-741.htm" TargetMode="External"/><Relationship Id="rId9" Type="http://schemas.openxmlformats.org/officeDocument/2006/relationships/hyperlink" Target="http://kp.by/daily/24079/314433/" TargetMode="External"/><Relationship Id="rId14" Type="http://schemas.openxmlformats.org/officeDocument/2006/relationships/hyperlink" Target="http://www.dkataev.ru/alphabe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p\bukva_p.wmv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p\pauchok.wmv" TargetMode="External"/><Relationship Id="rId5" Type="http://schemas.openxmlformats.org/officeDocument/2006/relationships/image" Target="../media/image23.png"/><Relationship Id="rId4" Type="http://schemas.openxmlformats.org/officeDocument/2006/relationships/hyperlink" Target="Doc1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3848" y="1628800"/>
            <a:ext cx="27223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П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6550223"/>
            <a:ext cx="651960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err="1" smtClean="0"/>
              <a:t>Бойкова</a:t>
            </a:r>
            <a:r>
              <a:rPr lang="ru-RU" sz="1400" dirty="0" smtClean="0"/>
              <a:t> О. В., учитель начальных классов МОУ СОШ №1 г. Конаково Тверской обл.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2072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358214" y="5857892"/>
            <a:ext cx="571504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5573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14223 C -0.26666 -0.10546 -0.2776 -0.06869 -0.2941 -0.02012 C -0.31059 0.02845 -0.34149 0.11101 -0.35451 0.14963 C -0.36753 0.18825 -0.375 0.21785 -0.37222 0.21161 C -0.36944 0.20536 -0.35017 0.145 -0.33802 0.11124 C -0.32587 0.07747 -0.31476 0.03746 -0.29965 0.00902 C -0.28455 -0.01943 -0.26441 -0.03955 -0.24757 -0.06013 C -0.23073 -0.08071 -0.21215 -0.10407 -0.19826 -0.11494 C -0.18437 -0.12581 -0.1743 -0.12512 -0.16406 -0.12581 C -0.15382 -0.1265 -0.14271 -0.12674 -0.13663 -0.11864 C -0.13055 -0.11055 -0.12569 -0.09482 -0.12708 -0.07655 C -0.12847 -0.05828 -0.13541 -0.0377 -0.14479 -0.00902 C -0.15416 0.01966 -0.17309 0.06545 -0.18316 0.09482 C -0.19323 0.12419 -0.20382 0.1494 -0.20521 0.1679 C -0.2066 0.1864 -0.20035 0.20236 -0.19149 0.20629 C -0.18264 0.21022 -0.16423 0.20028 -0.15173 0.19172 C -0.13923 0.18316 -0.12465 0.16374 -0.11614 0.15518 C -0.10764 0.14662 -0.10434 0.14362 -0.10104 0.1406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04025" y="4221163"/>
            <a:ext cx="1296988" cy="2087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86535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84368" y="5733256"/>
            <a:ext cx="936104" cy="89840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07 -0.4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-0.47779 C -0.20937 -0.4475 -0.21805 -0.41697 -0.22951 -0.38113 C -0.24097 -0.34528 -0.25399 -0.30966 -0.26927 -0.26249 C -0.28455 -0.21531 -0.30382 -0.1494 -0.32118 -0.09829 C -0.33854 -0.04718 -0.35816 0.00856 -0.37326 0.04418 C -0.38837 0.07979 -0.39618 0.0939 -0.41163 0.11517 C -0.42708 0.13645 -0.45 0.1612 -0.46649 0.17183 C -0.48298 0.18247 -0.49739 0.1797 -0.51024 0.179 C -0.52309 0.17831 -0.53455 0.1753 -0.54323 0.16813 C -0.55191 0.16097 -0.55659 0.14501 -0.56232 0.13529 C -0.56805 0.12558 -0.57274 0.11772 -0.57743 0.10986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743 0.10985 C -0.33854 -0.13506 -0.09948 -0.37998 -0.00382 -0.4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4778 C -0.01875 -0.43941 -0.03368 -0.40102 -0.05034 -0.35384 C -0.06701 -0.30666 -0.08784 -0.24283 -0.10382 -0.19496 C -0.11979 -0.14709 -0.13316 -0.10616 -0.14618 -0.0673 C -0.1592 -0.02845 -0.17187 0.0067 -0.18194 0.03862 C -0.19201 0.07053 -0.20347 0.10407 -0.20659 0.12442 C -0.20972 0.14477 -0.20607 0.15263 -0.20104 0.1605 C -0.196 0.16882 -0.18732 0.17668 -0.17639 0.17368 C -0.16545 0.17067 -0.14861 0.15471 -0.13524 0.14223 C -0.12187 0.1302 -0.10885 0.1154 -0.09566 0.1006 " pathEditMode="relative" rAng="0" ptsTypes="aaaaaaaaaA">
                                      <p:cBhvr>
                                        <p:cTn id="16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6 0.1006 C -0.09566 0.1006 -0.22309 -0.13645 -0.35035 -0.373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37304 C -0.35729 -0.38368 -0.36407 -0.39408 -0.36684 -0.40588 C -0.36962 -0.41767 -0.36997 -0.43039 -0.36684 -0.44427 C -0.36372 -0.45814 -0.35608 -0.47711 -0.34757 -0.48983 C -0.33907 -0.50255 -0.33073 -0.51296 -0.31615 -0.52082 C -0.30157 -0.52868 -0.2882 -0.53516 -0.2599 -0.53724 C -0.2316 -0.53932 -0.18455 -0.53423 -0.14618 -0.53354 C -0.10782 -0.53284 -0.07257 -0.53354 -0.02986 -0.53354 C 0.01284 -0.53354 0.08437 -0.53354 0.10989 -0.53354 C 0.13541 -0.53354 0.12951 -0.53354 0.12361 -0.53354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05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http://www.solnet.ee</a:t>
            </a:r>
            <a:r>
              <a:rPr lang="ru-RU" dirty="0" smtClean="0"/>
              <a:t> - азбука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7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http://kiddis.ru/tag/turnik-ulichnyj/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турник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5464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www.zastavki.com/rus/Animals/Bir...-</a:t>
            </a:r>
            <a:r>
              <a:rPr lang="en-US" dirty="0" smtClean="0">
                <a:hlinkClick r:id="rId4"/>
              </a:rPr>
              <a:t>741.htm</a:t>
            </a:r>
            <a:r>
              <a:rPr lang="ru-RU" dirty="0" smtClean="0"/>
              <a:t> - пингвин</a:t>
            </a:r>
          </a:p>
          <a:p>
            <a:r>
              <a:rPr lang="en-US" dirty="0" smtClean="0">
                <a:hlinkClick r:id="rId5"/>
              </a:rPr>
              <a:t>http://penguin.su/article/79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пингвины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622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http://blogs.mail.ru/community/communit</a:t>
            </a:r>
            <a:r>
              <a:rPr lang="en-US" dirty="0">
                <a:hlinkClick r:id="rId6"/>
              </a:rPr>
              <a:t>...</a:t>
            </a:r>
            <a:r>
              <a:rPr lang="en-US" dirty="0" smtClean="0">
                <a:hlinkClick r:id="rId6"/>
              </a:rPr>
              <a:t>075.html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паровоз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7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www.ati.com.ua/nastoyashchee-mol...</a:t>
            </a:r>
            <a:r>
              <a:rPr lang="en-US" dirty="0" smtClean="0">
                <a:hlinkClick r:id="rId7"/>
              </a:rPr>
              <a:t>017.html</a:t>
            </a:r>
            <a:r>
              <a:rPr lang="ru-RU" dirty="0" smtClean="0"/>
              <a:t> - девочка с молоком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703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http://gov.cap.ru/hierarhy.asp%3Fpage%3</a:t>
            </a:r>
            <a:r>
              <a:rPr lang="en-US" dirty="0" smtClean="0">
                <a:hlinkClick r:id="rId8"/>
              </a:rPr>
              <a:t>...</a:t>
            </a:r>
            <a:r>
              <a:rPr lang="en-US" dirty="0" smtClean="0">
                <a:hlinkClick r:id="rId8"/>
              </a:rPr>
              <a:t>3/594996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папа с девочкой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54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http://kp.by/daily/24079/314433/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папа с мальчиком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357562"/>
            <a:ext cx="5442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http://gios.moifoto.ru/76231/f1743704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– папа с сыном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714752"/>
            <a:ext cx="531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www.liveinternet.ru/showjournal....d%3D2727</a:t>
            </a:r>
            <a:r>
              <a:rPr lang="ru-RU" dirty="0" smtClean="0"/>
              <a:t> - семья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143381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http://www.razvitierebenka.com/2010/03/blog-post_22.html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500571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143513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572140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4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929330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5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285728"/>
            <a:ext cx="3168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http://Lenagold.ru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- мальчики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692696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www.raskraska.com/raskraski/270/16.html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6286520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8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500726" cy="207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Машут вслед листвою кроны, </a:t>
            </a:r>
          </a:p>
          <a:p>
            <a:pPr algn="ctr"/>
            <a:r>
              <a:rPr lang="ru-RU" sz="3200" b="1" dirty="0" smtClean="0"/>
              <a:t>А за ним бегут вагоны. </a:t>
            </a:r>
          </a:p>
          <a:p>
            <a:pPr algn="ctr"/>
            <a:r>
              <a:rPr lang="ru-RU" sz="3200" b="1" dirty="0" smtClean="0"/>
              <a:t>Весело под стук колёс </a:t>
            </a:r>
          </a:p>
          <a:p>
            <a:pPr algn="ctr"/>
            <a:r>
              <a:rPr lang="ru-RU" sz="3200" b="1" dirty="0" smtClean="0"/>
              <a:t>Мчит по рельсам... </a:t>
            </a:r>
            <a:endParaRPr lang="ru-RU" sz="3200" b="1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143900" y="1142984"/>
            <a:ext cx="276225" cy="276225"/>
          </a:xfrm>
          <a:prstGeom prst="rect">
            <a:avLst/>
          </a:prstGeom>
        </p:spPr>
      </p:pic>
      <p:pic>
        <p:nvPicPr>
          <p:cNvPr id="4" name="Рисунок 3" descr="-1_1_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428868"/>
            <a:ext cx="5429288" cy="407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100013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429420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Пингвин на севере живёт. </a:t>
            </a:r>
          </a:p>
          <a:p>
            <a:pPr algn="ctr"/>
            <a:r>
              <a:rPr lang="ru-RU" sz="3600" b="1" dirty="0" smtClean="0"/>
              <a:t>Он любит холод, любит лёд. </a:t>
            </a:r>
          </a:p>
          <a:p>
            <a:pPr algn="ctr"/>
            <a:r>
              <a:rPr lang="ru-RU" sz="3600" b="1" dirty="0" smtClean="0"/>
              <a:t>Там не бывает вовсе лета, </a:t>
            </a:r>
          </a:p>
          <a:p>
            <a:pPr algn="ctr"/>
            <a:r>
              <a:rPr lang="ru-RU" sz="3600" b="1" dirty="0" smtClean="0"/>
              <a:t>И все пингвины знают это. </a:t>
            </a:r>
            <a:endParaRPr lang="ru-RU" sz="3600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286776" y="1071546"/>
            <a:ext cx="276225" cy="276225"/>
          </a:xfrm>
          <a:prstGeom prst="rect">
            <a:avLst/>
          </a:prstGeom>
        </p:spPr>
      </p:pic>
      <p:pic>
        <p:nvPicPr>
          <p:cNvPr id="4" name="Рисунок 3" descr="Animals_Birds__000741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3286124"/>
            <a:ext cx="3619525" cy="2714644"/>
          </a:xfrm>
          <a:prstGeom prst="rect">
            <a:avLst/>
          </a:prstGeom>
        </p:spPr>
      </p:pic>
      <p:pic>
        <p:nvPicPr>
          <p:cNvPr id="5" name="Рисунок 4" descr="7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3071810"/>
            <a:ext cx="4260406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1071570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Прямо с нашим домом рядом</a:t>
            </a:r>
            <a:br>
              <a:rPr lang="ru-RU" sz="2400" b="1" dirty="0" smtClean="0"/>
            </a:br>
            <a:r>
              <a:rPr lang="ru-RU" sz="2400" b="1" dirty="0" smtClean="0"/>
              <a:t>Буква "</a:t>
            </a:r>
            <a:r>
              <a:rPr lang="ru-RU" sz="2400" b="1" dirty="0" err="1" smtClean="0"/>
              <a:t>Пэ</a:t>
            </a:r>
            <a:r>
              <a:rPr lang="ru-RU" sz="2400" b="1" dirty="0" smtClean="0"/>
              <a:t>" - большой турник.</a:t>
            </a:r>
            <a:br>
              <a:rPr lang="ru-RU" sz="2400" b="1" dirty="0" smtClean="0"/>
            </a:br>
            <a:r>
              <a:rPr lang="ru-RU" sz="2400" b="1" dirty="0" smtClean="0"/>
              <a:t>Я пока с таким снарядом</a:t>
            </a:r>
            <a:br>
              <a:rPr lang="ru-RU" sz="2400" b="1" dirty="0" smtClean="0"/>
            </a:br>
            <a:r>
              <a:rPr lang="ru-RU" sz="2400" b="1" dirty="0" smtClean="0"/>
              <a:t>Управляться не привык.</a:t>
            </a:r>
            <a:br>
              <a:rPr lang="ru-RU" sz="2400" b="1" dirty="0" smtClean="0"/>
            </a:br>
            <a:r>
              <a:rPr lang="ru-RU" sz="2400" b="1" dirty="0" smtClean="0"/>
              <a:t>Вот немного подрасту -</a:t>
            </a:r>
            <a:br>
              <a:rPr lang="ru-RU" sz="2400" b="1" dirty="0" smtClean="0"/>
            </a:br>
            <a:r>
              <a:rPr lang="ru-RU" sz="2400" b="1" dirty="0" smtClean="0"/>
              <a:t>Заберусь на букву ту. </a:t>
            </a:r>
            <a:endParaRPr lang="ru-RU" sz="2400" b="1" dirty="0"/>
          </a:p>
        </p:txBody>
      </p:sp>
      <p:pic>
        <p:nvPicPr>
          <p:cNvPr id="3" name="Рисунок 2" descr="a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28604"/>
            <a:ext cx="2428892" cy="2428892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500174"/>
            <a:ext cx="276225" cy="276225"/>
          </a:xfrm>
          <a:prstGeom prst="rect">
            <a:avLst/>
          </a:prstGeom>
        </p:spPr>
      </p:pic>
      <p:pic>
        <p:nvPicPr>
          <p:cNvPr id="6" name="Рисунок 5" descr="tur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071810"/>
            <a:ext cx="2849365" cy="3481406"/>
          </a:xfrm>
          <a:prstGeom prst="rect">
            <a:avLst/>
          </a:prstGeom>
        </p:spPr>
      </p:pic>
      <p:pic>
        <p:nvPicPr>
          <p:cNvPr id="7" name="Рисунок 6" descr="92998450fcf7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00760" y="3429000"/>
            <a:ext cx="1643074" cy="298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357982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олина </a:t>
            </a:r>
            <a:r>
              <a:rPr 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ростоквашу </a:t>
            </a:r>
            <a:r>
              <a:rPr 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ила -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ол</a:t>
            </a:r>
            <a:r>
              <a:rPr 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ростокваши на </a:t>
            </a:r>
            <a:r>
              <a:rPr 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ол </a:t>
            </a:r>
            <a:r>
              <a:rPr 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/>
              <a:t>ролила. </a:t>
            </a:r>
            <a:endParaRPr lang="ru-RU" sz="3200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001024" y="1000108"/>
            <a:ext cx="276225" cy="276225"/>
          </a:xfrm>
          <a:prstGeom prst="rect">
            <a:avLst/>
          </a:prstGeom>
        </p:spPr>
      </p:pic>
      <p:pic>
        <p:nvPicPr>
          <p:cNvPr id="4" name="Рисунок 3" descr="1268239842.jpg"/>
          <p:cNvPicPr>
            <a:picLocks noChangeAspect="1"/>
          </p:cNvPicPr>
          <p:nvPr/>
        </p:nvPicPr>
        <p:blipFill>
          <a:blip r:embed="rId4" cstate="print"/>
          <a:srcRect b="6440"/>
          <a:stretch>
            <a:fillRect/>
          </a:stretch>
        </p:blipFill>
        <p:spPr>
          <a:xfrm>
            <a:off x="1785918" y="1928802"/>
            <a:ext cx="5143536" cy="416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9" y="357166"/>
            <a:ext cx="2500330" cy="3355998"/>
          </a:xfrm>
          <a:prstGeom prst="rect">
            <a:avLst/>
          </a:prstGeom>
        </p:spPr>
      </p:pic>
      <p:pic>
        <p:nvPicPr>
          <p:cNvPr id="3" name="Рисунок 2" descr="70df8d2b00e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00826" y="357166"/>
            <a:ext cx="2220243" cy="2428892"/>
          </a:xfrm>
          <a:prstGeom prst="rect">
            <a:avLst/>
          </a:prstGeom>
        </p:spPr>
      </p:pic>
      <p:pic>
        <p:nvPicPr>
          <p:cNvPr id="4" name="Рисунок 3" descr="pavl1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571480"/>
            <a:ext cx="2481306" cy="1928802"/>
          </a:xfrm>
          <a:prstGeom prst="rect">
            <a:avLst/>
          </a:prstGeom>
        </p:spPr>
      </p:pic>
      <p:pic>
        <p:nvPicPr>
          <p:cNvPr id="5" name="Рисунок 4" descr="3f2209839998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3636" y="3786190"/>
            <a:ext cx="2259307" cy="1737929"/>
          </a:xfrm>
          <a:prstGeom prst="rect">
            <a:avLst/>
          </a:prstGeom>
        </p:spPr>
      </p:pic>
      <p:pic>
        <p:nvPicPr>
          <p:cNvPr id="6" name="Рисунок 5" descr="b5b1b994db6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2928934"/>
            <a:ext cx="2225166" cy="3214686"/>
          </a:xfrm>
          <a:prstGeom prst="rect">
            <a:avLst/>
          </a:prstGeom>
        </p:spPr>
      </p:pic>
      <p:pic>
        <p:nvPicPr>
          <p:cNvPr id="7" name="Рисунок 6" descr="de7e24d169a9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5786" y="4214818"/>
            <a:ext cx="184429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ukva_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839265" cy="542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43042" y="6143644"/>
            <a:ext cx="1524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4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28604"/>
            <a:ext cx="40005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 ПАУКОМ такой был случай: </a:t>
            </a:r>
            <a:br>
              <a:rPr lang="ru-RU" sz="2400" dirty="0" smtClean="0"/>
            </a:br>
            <a:r>
              <a:rPr lang="ru-RU" sz="2400" dirty="0" smtClean="0"/>
              <a:t>Как-то плёл он сеть паучью. </a:t>
            </a:r>
            <a:br>
              <a:rPr lang="ru-RU" sz="2400" dirty="0" smtClean="0"/>
            </a:br>
            <a:r>
              <a:rPr lang="ru-RU" sz="2400" dirty="0" smtClean="0"/>
              <a:t>Нет истории смешней - </a:t>
            </a:r>
            <a:br>
              <a:rPr lang="ru-RU" sz="2400" dirty="0" smtClean="0"/>
            </a:br>
            <a:r>
              <a:rPr lang="ru-RU" sz="2400" dirty="0" smtClean="0"/>
              <a:t>Сам запутался он в ней!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857892"/>
            <a:ext cx="32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Отрывок из мультфильма </a:t>
            </a:r>
          </a:p>
          <a:p>
            <a:pPr algn="ctr"/>
            <a:r>
              <a:rPr lang="ru-RU" dirty="0" smtClean="0"/>
              <a:t>«Паучок </a:t>
            </a:r>
            <a:r>
              <a:rPr lang="ru-RU" dirty="0" err="1" smtClean="0"/>
              <a:t>Ананси</a:t>
            </a:r>
            <a:r>
              <a:rPr lang="ru-RU" dirty="0" smtClean="0"/>
              <a:t>. Три желания»</a:t>
            </a:r>
            <a:endParaRPr lang="ru-RU" dirty="0"/>
          </a:p>
        </p:txBody>
      </p:sp>
      <p:pic>
        <p:nvPicPr>
          <p:cNvPr id="10" name="pauch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6016" y="263691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212</Words>
  <Application>Microsoft Office PowerPoint</Application>
  <PresentationFormat>Экран (4:3)</PresentationFormat>
  <Paragraphs>37</Paragraphs>
  <Slides>12</Slides>
  <Notes>0</Notes>
  <HiddenSlides>1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34</cp:revision>
  <dcterms:created xsi:type="dcterms:W3CDTF">2010-07-18T06:22:43Z</dcterms:created>
  <dcterms:modified xsi:type="dcterms:W3CDTF">2011-11-25T12:47:31Z</dcterms:modified>
</cp:coreProperties>
</file>