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2" r:id="rId6"/>
    <p:sldId id="264" r:id="rId7"/>
    <p:sldId id="259" r:id="rId8"/>
    <p:sldId id="260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F056-2D3E-48E1-84D5-5BD081EDE417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9F056-2D3E-48E1-84D5-5BD081EDE417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50D8D-10D6-49B3-BFE5-D1D3E6CBD3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byblog.ru/user/Abrikosik/917147" TargetMode="External"/><Relationship Id="rId3" Type="http://schemas.openxmlformats.org/officeDocument/2006/relationships/hyperlink" Target="http://alphabook.ru/" TargetMode="External"/><Relationship Id="rId7" Type="http://schemas.openxmlformats.org/officeDocument/2006/relationships/hyperlink" Target="http://www.dkataev.ru/alphabet.html" TargetMode="External"/><Relationship Id="rId2" Type="http://schemas.openxmlformats.org/officeDocument/2006/relationships/hyperlink" Target="http://prazdnichek.info/106-loshadka-pon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lipartcorel.narod.ru/index.html" TargetMode="External"/><Relationship Id="rId5" Type="http://schemas.openxmlformats.org/officeDocument/2006/relationships/hyperlink" Target="http://www.raskraska.com/" TargetMode="External"/><Relationship Id="rId4" Type="http://schemas.openxmlformats.org/officeDocument/2006/relationships/hyperlink" Target="http://lenagold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l\bukva_l.wmv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0364" y="2714620"/>
            <a:ext cx="471026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УЧИМ БУКВЫ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6519446"/>
            <a:ext cx="7614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/>
              <a:t>Бойкова</a:t>
            </a:r>
            <a:r>
              <a:rPr lang="ru-RU" sz="1600" b="1" dirty="0" smtClean="0"/>
              <a:t> О. В., учитель начальных классов МОУ СОШ №1 г. Конаково Тверской обл.</a:t>
            </a:r>
            <a:endParaRPr lang="ru-RU" sz="1600" b="1" dirty="0"/>
          </a:p>
        </p:txBody>
      </p:sp>
      <p:pic>
        <p:nvPicPr>
          <p:cNvPr id="8" name="Рисунок 7" descr="i12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357694"/>
            <a:ext cx="1509623" cy="1199072"/>
          </a:xfrm>
          <a:prstGeom prst="rect">
            <a:avLst/>
          </a:prstGeom>
        </p:spPr>
      </p:pic>
      <p:pic>
        <p:nvPicPr>
          <p:cNvPr id="9" name="Рисунок 8" descr="balloons1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1142984"/>
            <a:ext cx="690113" cy="1345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500042"/>
            <a:ext cx="5725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http://prazdnichek.info/106-loshadka-poni.html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- лошадка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8"/>
            <a:ext cx="5572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alphabook.ru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428736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Слайды с написанием письменных букв из презентации </a:t>
            </a:r>
            <a:r>
              <a:rPr lang="ru-RU" dirty="0" err="1" smtClean="0"/>
              <a:t>Чулихиной</a:t>
            </a:r>
            <a:r>
              <a:rPr lang="ru-RU" dirty="0" smtClean="0"/>
              <a:t> Е. А.</a:t>
            </a:r>
          </a:p>
          <a:p>
            <a:r>
              <a:rPr lang="ru-RU" dirty="0" smtClean="0"/>
              <a:t>«Анимированный плакат Письменные буквы русского алфавита».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143116"/>
            <a:ext cx="7547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http://Lenagold.ru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ru-RU" dirty="0" smtClean="0"/>
              <a:t>-  лимон, ландыши, лиса, лист, лягушка, дети, женщина.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2500306"/>
            <a:ext cx="210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www.raskraska.com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924944"/>
            <a:ext cx="462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>
                <a:hlinkClick r:id="rId6"/>
              </a:rPr>
              <a:t>http://clipartcorel.narod.ru/index.html</a:t>
            </a:r>
            <a:r>
              <a:rPr lang="ru-RU" dirty="0"/>
              <a:t> - </a:t>
            </a:r>
            <a:r>
              <a:rPr lang="ru-RU" dirty="0" smtClean="0"/>
              <a:t>рамки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284984"/>
            <a:ext cx="4602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7"/>
              </a:rPr>
              <a:t>http://www.dkataev.ru/alphabet.html</a:t>
            </a:r>
            <a:r>
              <a:rPr lang="ru-RU" dirty="0" smtClean="0"/>
              <a:t> алфавит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717032"/>
            <a:ext cx="4898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>
                <a:hlinkClick r:id="rId8"/>
              </a:rPr>
              <a:t>www.babyblog.ru</a:t>
            </a:r>
            <a:r>
              <a:rPr lang="ru-RU" dirty="0" smtClean="0">
                <a:hlinkClick r:id="rId8"/>
              </a:rPr>
              <a:t>/</a:t>
            </a:r>
            <a:r>
              <a:rPr lang="ru-RU" dirty="0" err="1" smtClean="0">
                <a:hlinkClick r:id="rId8"/>
              </a:rPr>
              <a:t>user</a:t>
            </a:r>
            <a:r>
              <a:rPr lang="ru-RU" dirty="0" smtClean="0">
                <a:hlinkClick r:id="rId8"/>
              </a:rPr>
              <a:t>/</a:t>
            </a:r>
            <a:r>
              <a:rPr lang="ru-RU" dirty="0" err="1" smtClean="0">
                <a:hlinkClick r:id="rId8"/>
              </a:rPr>
              <a:t>Abrikosik</a:t>
            </a:r>
            <a:r>
              <a:rPr lang="ru-RU" dirty="0" smtClean="0">
                <a:hlinkClick r:id="rId8"/>
              </a:rPr>
              <a:t>/917147</a:t>
            </a:r>
            <a:r>
              <a:rPr lang="en-US" dirty="0" smtClean="0"/>
              <a:t> - </a:t>
            </a:r>
            <a:r>
              <a:rPr lang="ru-RU" dirty="0" smtClean="0"/>
              <a:t>буквы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6753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3214686"/>
            <a:ext cx="21431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Буква 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alphabet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785794"/>
            <a:ext cx="3881887" cy="5253487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Y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85728"/>
            <a:ext cx="3681770" cy="2283848"/>
          </a:xfrm>
          <a:prstGeom prst="rect">
            <a:avLst/>
          </a:prstGeom>
        </p:spPr>
      </p:pic>
      <p:pic>
        <p:nvPicPr>
          <p:cNvPr id="4" name="Рисунок 3" descr="06f01412697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500306"/>
            <a:ext cx="2101853" cy="1571636"/>
          </a:xfrm>
          <a:prstGeom prst="rect">
            <a:avLst/>
          </a:prstGeom>
        </p:spPr>
      </p:pic>
      <p:pic>
        <p:nvPicPr>
          <p:cNvPr id="5" name="Рисунок 4" descr="9337c82fec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429132"/>
            <a:ext cx="1914310" cy="1463167"/>
          </a:xfrm>
          <a:prstGeom prst="rect">
            <a:avLst/>
          </a:prstGeom>
        </p:spPr>
      </p:pic>
      <p:pic>
        <p:nvPicPr>
          <p:cNvPr id="6" name="Рисунок 5" descr="62848a88ea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000504"/>
            <a:ext cx="3545523" cy="2189419"/>
          </a:xfrm>
          <a:prstGeom prst="rect">
            <a:avLst/>
          </a:prstGeom>
        </p:spPr>
      </p:pic>
      <p:pic>
        <p:nvPicPr>
          <p:cNvPr id="7" name="Рисунок 6" descr="frog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3000372"/>
            <a:ext cx="2210689" cy="1928826"/>
          </a:xfrm>
          <a:prstGeom prst="rect">
            <a:avLst/>
          </a:prstGeom>
        </p:spPr>
      </p:pic>
      <p:pic>
        <p:nvPicPr>
          <p:cNvPr id="8" name="Рисунок 7" descr="c28e3ffbd20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642918"/>
            <a:ext cx="2236605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ukva_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85728"/>
            <a:ext cx="2185974" cy="115409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ЛЕВ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1" name="Содержимое 5" descr="gj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00500" y="2143125"/>
            <a:ext cx="4857750" cy="3643313"/>
          </a:xfrm>
        </p:spPr>
      </p:pic>
      <p:sp>
        <p:nvSpPr>
          <p:cNvPr id="7" name="TextBox 6"/>
          <p:cNvSpPr txBox="1"/>
          <p:nvPr/>
        </p:nvSpPr>
        <p:spPr>
          <a:xfrm>
            <a:off x="214313" y="2286000"/>
            <a:ext cx="3365500" cy="34163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Считался ЛЕВ царём зверей,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Но это было встарь.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 любят в наши дни царей,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 Лев – уже не царь.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Душил он зверски всех подряд,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Свирепо расправлялся,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А правил плохо, говорят,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 делами не справлялся.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Теперь сидит он присмирев.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 перед ним – ограда.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Он не доволен, этот Лев,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Но так ему и надо!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285728"/>
            <a:ext cx="1214446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 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8000" b="1" dirty="0"/>
          </a:p>
        </p:txBody>
      </p:sp>
      <p:sp>
        <p:nvSpPr>
          <p:cNvPr id="17414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1214438" y="6492875"/>
            <a:ext cx="657225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2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28604"/>
            <a:ext cx="3536149" cy="50006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71604" y="5786454"/>
            <a:ext cx="167520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hlinkClick r:id="rId3" action="ppaction://hlinkfile"/>
              </a:rPr>
              <a:t>РАСПЕЧАТАТЬ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571480"/>
            <a:ext cx="3714776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Я люблю свою лошадку, </a:t>
            </a:r>
            <a:br>
              <a:rPr lang="ru-RU" sz="2000" b="1" dirty="0" smtClean="0"/>
            </a:br>
            <a:r>
              <a:rPr lang="ru-RU" sz="2000" b="1" dirty="0" smtClean="0"/>
              <a:t>Причешу ей шёрстку гладко, </a:t>
            </a:r>
            <a:br>
              <a:rPr lang="ru-RU" sz="2000" b="1" dirty="0" smtClean="0"/>
            </a:br>
            <a:r>
              <a:rPr lang="ru-RU" sz="2000" b="1" dirty="0" smtClean="0"/>
              <a:t>Гребешком приглажу хвостик </a:t>
            </a:r>
            <a:br>
              <a:rPr lang="ru-RU" sz="2000" b="1" dirty="0" smtClean="0"/>
            </a:br>
            <a:r>
              <a:rPr lang="ru-RU" sz="2000" b="1" dirty="0" smtClean="0"/>
              <a:t>И верхом поеду в гости.</a:t>
            </a:r>
            <a:endParaRPr lang="ru-RU" sz="2000" b="1" dirty="0"/>
          </a:p>
        </p:txBody>
      </p:sp>
      <p:pic>
        <p:nvPicPr>
          <p:cNvPr id="6" name="Рисунок 5" descr="1256763221_loshadka-po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214554"/>
            <a:ext cx="4042540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57514" flipV="1">
            <a:off x="6443663" y="4437063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858148" y="58578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39757 0.18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7 0.1831 C -0.39618 0.18588 -0.39479 0.18866 -0.39115 0.19329 C -0.3875 0.19792 -0.37969 0.20671 -0.37587 0.21042 C -0.37205 0.21412 -0.37205 0.2132 -0.36806 0.21551 C -0.36406 0.21783 -0.35816 0.22431 -0.35139 0.22408 C -0.34462 0.22384 -0.33559 0.21991 -0.32708 0.21366 C -0.31858 0.20741 -0.30937 0.19792 -0.30017 0.18634 C -0.29097 0.17477 -0.28507 0.1632 -0.27205 0.14375 C -0.25903 0.12431 -0.23976 0.10139 -0.22205 0.07014 C -0.20434 0.03889 -0.17882 -0.01435 -0.16562 -0.04444 C -0.15243 -0.07454 -0.14601 -0.10393 -0.14253 -0.11111 C -0.13906 -0.11829 -0.14219 -0.09977 -0.14514 -0.08704 C -0.14809 -0.0743 -0.15417 -0.0537 -0.16042 -0.03403 C -0.16667 -0.01435 -0.17431 0.00625 -0.18229 0.03079 C -0.19028 0.05533 -0.20104 0.09051 -0.20781 0.11296 C -0.21458 0.13542 -0.22014 0.15208 -0.22326 0.16597 C -0.22639 0.17986 -0.22795 0.18889 -0.22708 0.19676 C -0.22622 0.20463 -0.22361 0.21111 -0.21806 0.21366 C -0.2125 0.2162 -0.20295 0.21574 -0.19375 0.21204 C -0.18455 0.20833 -0.17309 0.19861 -0.16302 0.19144 C -0.15295 0.18426 -0.14323 0.17662 -0.13351 0.16921 " pathEditMode="relative" rAng="0" ptsTypes="aaaaaaaaaaaaaaaaaaaaA">
                                      <p:cBhvr>
                                        <p:cTn id="10" dur="5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09954" flipV="1">
            <a:off x="6443663" y="4581525"/>
            <a:ext cx="1944687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100392" y="5661248"/>
            <a:ext cx="792088" cy="682376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51563 0.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562 0.1412 C -0.51458 0.1456 -0.51337 0.15023 -0.51042 0.15671 C -0.50747 0.16319 -0.50295 0.17315 -0.49757 0.18055 C -0.49219 0.18796 -0.48507 0.19699 -0.47847 0.20116 C -0.47187 0.20509 -0.4651 0.20532 -0.45781 0.2044 C -0.45052 0.20347 -0.44375 0.20116 -0.43472 0.19606 C -0.42569 0.19097 -0.41406 0.18264 -0.40399 0.17384 C -0.39392 0.16504 -0.38941 0.15949 -0.37448 0.14305 C -0.35955 0.12662 -0.33299 0.09792 -0.31424 0.07454 C -0.29549 0.05116 -0.28351 0.03773 -0.26181 0.00278 C -0.2401 -0.03218 -0.20955 -0.08658 -0.18351 -0.13565 C -0.15747 -0.18472 -0.12778 -0.24283 -0.10538 -0.29121 C -0.08299 -0.33958 -0.06458 -0.38773 -0.04896 -0.42616 C -0.03351 -0.46458 -0.01493 -0.51921 -0.01319 -0.52199 C -0.01111 -0.52477 -0.02812 -0.47199 -0.0375 -0.44329 C -0.04653 -0.41458 -0.05608 -0.38773 -0.06806 -0.34931 C -0.08003 -0.31088 -0.09444 -0.26088 -0.1092 -0.2125 C -0.12396 -0.16412 -0.14028 -0.10996 -0.1566 -0.0588 C -0.17292 -0.00764 -0.19531 0.05787 -0.2066 0.09514 C -0.21788 0.13217 -0.22378 0.14514 -0.22448 0.16342 C -0.22517 0.18171 -0.21979 0.20046 -0.21042 0.2044 C -0.20104 0.20833 -0.18125 0.19537 -0.16806 0.1875 C -0.15486 0.17963 -0.14149 0.16528 -0.1309 0.15671 C -0.12031 0.14815 -0.11215 0.14213 -0.10399 0.13611 " pathEditMode="relative" rAng="0" ptsTypes="aaaaaaaaaaaaaaaaaaaaaaaA">
                                      <p:cBhvr>
                                        <p:cTn id="10" dur="5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165</Words>
  <Application>Microsoft Office PowerPoint</Application>
  <PresentationFormat>Экран (4:3)</PresentationFormat>
  <Paragraphs>28</Paragraphs>
  <Slides>10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ЛЕВ</vt:lpstr>
      <vt:lpstr>Слайд 6</vt:lpstr>
      <vt:lpstr>Слайд 7</vt:lpstr>
      <vt:lpstr>Слайд 8</vt:lpstr>
      <vt:lpstr>Слайд 9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oxana</cp:lastModifiedBy>
  <cp:revision>7</cp:revision>
  <dcterms:created xsi:type="dcterms:W3CDTF">2010-06-16T11:59:20Z</dcterms:created>
  <dcterms:modified xsi:type="dcterms:W3CDTF">2011-11-23T15:40:54Z</dcterms:modified>
</cp:coreProperties>
</file>