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2" r:id="rId5"/>
    <p:sldId id="264" r:id="rId6"/>
    <p:sldId id="261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30805-C45C-473E-80F4-DA110DE1EBEF}" type="datetimeFigureOut">
              <a:rPr lang="ru-RU" smtClean="0"/>
              <a:pPr/>
              <a:t>30.11.2011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65952-4194-4C15-9282-2A0AF16BC2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sh\bukva_sh.wm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Doc1.docx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&#1054;&#1082;&#1089;&#1072;&#1085;&#1072;\&#1085;&#1072;%20&#1089;&#1072;&#1081;&#1090;\bukva_sh\shapoklyak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ary.ru/~shopogoliki/?ord...om=180" TargetMode="External"/><Relationship Id="rId13" Type="http://schemas.openxmlformats.org/officeDocument/2006/relationships/hyperlink" Target="http://zoomet.ru/mal/malchevski_229.html" TargetMode="External"/><Relationship Id="rId18" Type="http://schemas.openxmlformats.org/officeDocument/2006/relationships/hyperlink" Target="http://clipartcorel.narod.ru/index.html" TargetMode="External"/><Relationship Id="rId3" Type="http://schemas.openxmlformats.org/officeDocument/2006/relationships/hyperlink" Target="http://www.solnet.ee/sol/019/a_016.html" TargetMode="External"/><Relationship Id="rId21" Type="http://schemas.openxmlformats.org/officeDocument/2006/relationships/hyperlink" Target="http://filmiki.arjlover.net/" TargetMode="External"/><Relationship Id="rId7" Type="http://schemas.openxmlformats.org/officeDocument/2006/relationships/hyperlink" Target="http://www.diary.ru/~9ice6/p68206753.htm" TargetMode="External"/><Relationship Id="rId12" Type="http://schemas.openxmlformats.org/officeDocument/2006/relationships/hyperlink" Target="http://www.liveinternet.ru/tags/%EB%252...E8%FF/" TargetMode="External"/><Relationship Id="rId17" Type="http://schemas.openxmlformats.org/officeDocument/2006/relationships/hyperlink" Target="http://www.lenagold.ru/" TargetMode="External"/><Relationship Id="rId2" Type="http://schemas.openxmlformats.org/officeDocument/2006/relationships/hyperlink" Target="http://www.raskraska.com/raskraski/270/7.html" TargetMode="External"/><Relationship Id="rId16" Type="http://schemas.openxmlformats.org/officeDocument/2006/relationships/hyperlink" Target="http://www.izumizum.ru/?page=6" TargetMode="External"/><Relationship Id="rId20" Type="http://schemas.openxmlformats.org/officeDocument/2006/relationships/hyperlink" Target="http://www.babyblog.ru/user/Abrikosik/9171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ames.tochka.net/downloadinfo/309" TargetMode="External"/><Relationship Id="rId11" Type="http://schemas.openxmlformats.org/officeDocument/2006/relationships/hyperlink" Target="http://festival.1september.ru/articles/314561/" TargetMode="External"/><Relationship Id="rId5" Type="http://schemas.openxmlformats.org/officeDocument/2006/relationships/hyperlink" Target="http://www.liveinternet.ru/users/argana/" TargetMode="External"/><Relationship Id="rId15" Type="http://schemas.openxmlformats.org/officeDocument/2006/relationships/hyperlink" Target="http://dunduk-culinar.ru/holiday/holida...57.shtml" TargetMode="External"/><Relationship Id="rId10" Type="http://schemas.openxmlformats.org/officeDocument/2006/relationships/hyperlink" Target="http://siborg-biz.livejournal.com/tag/%25...5D1%8B" TargetMode="External"/><Relationship Id="rId19" Type="http://schemas.openxmlformats.org/officeDocument/2006/relationships/hyperlink" Target="http://rusedu.ru/detail_4447.html" TargetMode="External"/><Relationship Id="rId4" Type="http://schemas.openxmlformats.org/officeDocument/2006/relationships/hyperlink" Target="http://www.domfailov.ru/tags/%E4%E5.../page/6/" TargetMode="External"/><Relationship Id="rId9" Type="http://schemas.openxmlformats.org/officeDocument/2006/relationships/hyperlink" Target="http://www.cwer.ru/node/24724" TargetMode="External"/><Relationship Id="rId14" Type="http://schemas.openxmlformats.org/officeDocument/2006/relationships/hyperlink" Target="http://detsad-kitty.ru/2010/08/2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Рисунок 7" descr="10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15616" y="1124744"/>
            <a:ext cx="2302490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УЧИМ</a:t>
            </a:r>
            <a:b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БУКВЫ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2132856"/>
            <a:ext cx="3212674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БУКВА Ш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6550223"/>
            <a:ext cx="69711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/>
              <a:t>Бойкова</a:t>
            </a:r>
            <a:r>
              <a:rPr lang="ru-RU" sz="1400" b="1" dirty="0" smtClean="0"/>
              <a:t> Оксана Владимировна, учитель начальных классов МОУ СОШ №1 г. Конаково</a:t>
            </a:r>
            <a:endParaRPr lang="ru-RU" sz="1400" b="1" dirty="0"/>
          </a:p>
        </p:txBody>
      </p:sp>
      <p:pic>
        <p:nvPicPr>
          <p:cNvPr id="12" name="Рисунок 11" descr="balloons1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3717032"/>
            <a:ext cx="1122040" cy="2187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2e0ada35c9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4088" y="332656"/>
            <a:ext cx="3370858" cy="2928528"/>
          </a:xfrm>
          <a:prstGeom prst="rect">
            <a:avLst/>
          </a:prstGeom>
        </p:spPr>
      </p:pic>
      <p:pic>
        <p:nvPicPr>
          <p:cNvPr id="3" name="Рисунок 2" descr="b8aea5a5eb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149080"/>
            <a:ext cx="3076347" cy="2304256"/>
          </a:xfrm>
          <a:prstGeom prst="rect">
            <a:avLst/>
          </a:prstGeom>
        </p:spPr>
      </p:pic>
      <p:pic>
        <p:nvPicPr>
          <p:cNvPr id="4" name="Рисунок 3" descr="82ca272b52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996952"/>
            <a:ext cx="2821379" cy="3501008"/>
          </a:xfrm>
          <a:prstGeom prst="rect">
            <a:avLst/>
          </a:prstGeom>
        </p:spPr>
      </p:pic>
      <p:pic>
        <p:nvPicPr>
          <p:cNvPr id="5" name="Рисунок 4" descr="54712c6d4eb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476672"/>
            <a:ext cx="3121152" cy="17556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95936" y="2708920"/>
            <a:ext cx="110479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8000" b="1" dirty="0" smtClean="0"/>
              <a:t>Ш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88640"/>
            <a:ext cx="875561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6000" b="1" dirty="0" smtClean="0"/>
              <a:t>Ш</a:t>
            </a:r>
            <a:endParaRPr lang="ru-RU" sz="6000" b="1" dirty="0"/>
          </a:p>
        </p:txBody>
      </p:sp>
      <p:pic>
        <p:nvPicPr>
          <p:cNvPr id="5" name="bukva_s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155679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3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124498" cy="5832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403648" y="6309320"/>
            <a:ext cx="15242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>
                <a:hlinkClick r:id="rId3" action="ppaction://hlinkfile"/>
              </a:rPr>
              <a:t>РАСПЕЧАТАТЬ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332656"/>
            <a:ext cx="338437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Ш</a:t>
            </a:r>
            <a:r>
              <a:rPr lang="ru-RU" sz="2400" b="1" dirty="0" smtClean="0"/>
              <a:t>ура в </a:t>
            </a:r>
            <a:r>
              <a:rPr lang="ru-RU" sz="2400" b="1" dirty="0" smtClean="0">
                <a:solidFill>
                  <a:srgbClr val="0070C0"/>
                </a:solidFill>
              </a:rPr>
              <a:t>Ш</a:t>
            </a:r>
            <a:r>
              <a:rPr lang="ru-RU" sz="2400" b="1" dirty="0" smtClean="0"/>
              <a:t>колу </a:t>
            </a:r>
            <a:r>
              <a:rPr lang="ru-RU" sz="2400" b="1" dirty="0" smtClean="0">
                <a:solidFill>
                  <a:srgbClr val="0070C0"/>
                </a:solidFill>
              </a:rPr>
              <a:t>Ш</a:t>
            </a:r>
            <a:r>
              <a:rPr lang="ru-RU" sz="2400" b="1" dirty="0" smtClean="0"/>
              <a:t>ла, </a:t>
            </a:r>
          </a:p>
          <a:p>
            <a:pPr algn="ctr"/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и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ечку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ла</a:t>
            </a:r>
            <a:r>
              <a:rPr lang="ru-RU" sz="2400" b="1" dirty="0" smtClean="0"/>
              <a:t>.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Ш</a:t>
            </a:r>
            <a:r>
              <a:rPr lang="ru-RU" sz="2400" b="1" dirty="0" smtClean="0"/>
              <a:t>елуха 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ер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авая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smtClean="0"/>
              <a:t>Видно, 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и</a:t>
            </a:r>
            <a:r>
              <a:rPr lang="ru-RU" sz="2400" b="1" dirty="0" err="1" smtClean="0">
                <a:solidFill>
                  <a:srgbClr val="0070C0"/>
                </a:solidFill>
              </a:rPr>
              <a:t>Ш</a:t>
            </a:r>
            <a:r>
              <a:rPr lang="ru-RU" sz="2400" b="1" dirty="0" err="1" smtClean="0"/>
              <a:t>ка</a:t>
            </a:r>
            <a:r>
              <a:rPr lang="ru-RU" sz="2400" b="1" dirty="0" smtClean="0"/>
              <a:t> старая. </a:t>
            </a:r>
            <a:endParaRPr lang="ru-RU" sz="2400" b="1" dirty="0"/>
          </a:p>
        </p:txBody>
      </p:sp>
      <p:pic>
        <p:nvPicPr>
          <p:cNvPr id="5" name="Рисунок 4" descr="podarok_4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4653136"/>
            <a:ext cx="1440160" cy="1080120"/>
          </a:xfrm>
          <a:prstGeom prst="rect">
            <a:avLst/>
          </a:prstGeom>
        </p:spPr>
      </p:pic>
      <p:pic>
        <p:nvPicPr>
          <p:cNvPr id="6" name="Рисунок 5" descr="f5b1f0d9bfc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2651371"/>
            <a:ext cx="1800200" cy="3238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0502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5400" b="1" dirty="0" smtClean="0"/>
              <a:t>Ш</a:t>
            </a:r>
            <a:endParaRPr lang="ru-RU" sz="5400" b="1" dirty="0"/>
          </a:p>
        </p:txBody>
      </p:sp>
      <p:pic>
        <p:nvPicPr>
          <p:cNvPr id="6" name="shapoklya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556792"/>
            <a:ext cx="5472608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809954" flipV="1">
            <a:off x="6443663" y="4508500"/>
            <a:ext cx="1944687" cy="511175"/>
          </a:xfrm>
          <a:prstGeom prst="rect">
            <a:avLst/>
          </a:prstGeom>
          <a:noFill/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>
            <a:off x="7956376" y="6165304"/>
            <a:ext cx="762384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7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32674 -0.131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74 -0.13159 C -0.33733 -0.09759 -0.34792 -0.0636 -0.35677 -0.03677 C -0.36563 -0.00994 -0.37223 0.00624 -0.38021 0.02891 C -0.3882 0.05157 -0.4007 0.0821 -0.40487 0.10014 C -0.40903 0.11818 -0.40643 0.12789 -0.40487 0.13668 C -0.4033 0.14547 -0.39966 0.14917 -0.39514 0.1531 C -0.39063 0.15703 -0.38386 0.16096 -0.37743 0.16027 C -0.37101 0.15957 -0.36667 0.15865 -0.35677 0.1494 C -0.34688 0.14015 -0.33108 0.12211 -0.31841 0.10546 C -0.30573 0.08881 -0.29167 0.06753 -0.28021 0.04903 C -0.26875 0.03053 -0.25816 0.01295 -0.25 -0.00578 C -0.24184 -0.02451 -0.23768 -0.04255 -0.23073 -0.06406 C -0.22379 -0.08557 -0.21129 -0.12766 -0.20886 -0.13529 C -0.20643 -0.14292 -0.20886 -0.13228 -0.2158 -0.10985 C -0.22275 -0.08742 -0.23924 -0.03215 -0.25 -0.00023 C -0.26077 0.03168 -0.27431 0.06036 -0.28021 0.08187 C -0.28612 0.10338 -0.28629 0.11702 -0.28559 0.12928 C -0.2849 0.14154 -0.28386 0.15102 -0.27605 0.15495 C -0.26823 0.15888 -0.25226 0.16096 -0.23907 0.1531 C -0.22587 0.14524 -0.21129 0.12627 -0.19653 0.10731 C -0.18177 0.08834 -0.16233 0.06105 -0.15 0.03978 C -0.13768 0.0185 -0.13056 -1.20259E-7 -0.12257 -0.02035 C -0.11459 -0.0407 -0.10782 -0.06314 -0.10209 -0.08233 C -0.09636 -0.10153 -0.09063 -0.1302 -0.08837 -0.13529 C -0.08612 -0.14038 -0.08177 -0.13529 -0.08837 -0.11332 C -0.09497 -0.09135 -0.11737 -0.03469 -0.12813 -0.00393 C -0.13889 0.02683 -0.14636 0.04995 -0.15278 0.071 C -0.15921 0.09204 -0.16563 0.10846 -0.1665 0.12188 C -0.16737 0.13529 -0.16164 0.1457 -0.15816 0.15125 C -0.15469 0.1568 -0.15087 0.15564 -0.14584 0.15495 C -0.1408 0.15426 -0.13351 0.15079 -0.12813 0.14755 C -0.12275 0.14431 -0.11893 0.14061 -0.11302 0.13483 C -0.10712 0.12905 -0.09983 0.1198 -0.09254 0.11286 C -0.08525 0.10592 -0.07726 0.09968 -0.0691 0.09274 " pathEditMode="relative" rAng="0" ptsTypes="aaaaaaaaaaaaaaaaaaaaaaaaaaaaaaaaaa">
                                      <p:cBhvr>
                                        <p:cTn id="10" dur="80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8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91666" flipV="1">
            <a:off x="6443663" y="4581525"/>
            <a:ext cx="1944687" cy="511175"/>
          </a:xfrm>
          <a:prstGeom prst="rect">
            <a:avLst/>
          </a:prstGeom>
          <a:noFill/>
        </p:spPr>
      </p:pic>
      <p:sp>
        <p:nvSpPr>
          <p:cNvPr id="4" name="Управляющая кнопка: возврат 3">
            <a:hlinkClick r:id="" action="ppaction://hlinkshowjump?jump=endshow" highlightClick="1"/>
          </p:cNvPr>
          <p:cNvSpPr/>
          <p:nvPr/>
        </p:nvSpPr>
        <p:spPr>
          <a:xfrm>
            <a:off x="8028384" y="5805264"/>
            <a:ext cx="683568" cy="682376"/>
          </a:xfrm>
          <a:prstGeom prst="actionButtonRetur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4842 -0.435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42 -0.43594 C -0.4783 -0.4445 -0.47239 -0.45306 -0.46354 -0.46346 C -0.45468 -0.47387 -0.4401 -0.48867 -0.43073 -0.49815 C -0.42135 -0.50764 -0.41528 -0.51527 -0.40746 -0.51989 C -0.39965 -0.52452 -0.39149 -0.52475 -0.3842 -0.52544 C -0.37691 -0.52614 -0.36944 -0.52752 -0.36354 -0.52359 C -0.35764 -0.51966 -0.35139 -0.5111 -0.34861 -0.50162 C -0.34583 -0.49214 -0.34479 -0.4815 -0.34722 -0.46693 C -0.34965 -0.45236 -0.35538 -0.43941 -0.36354 -0.4142 C -0.3717 -0.38899 -0.38298 -0.3587 -0.39653 -0.31568 C -0.41007 -0.27267 -0.42864 -0.20722 -0.44444 -0.1568 C -0.46024 -0.10639 -0.4809 -0.04348 -0.49097 -0.01272 C -0.50104 0.01804 -0.50156 0.01595 -0.50468 0.02752 C -0.50781 0.03908 -0.50955 0.04787 -0.51024 0.05666 C -0.51093 0.06545 -0.51024 0.07331 -0.50885 0.08048 C -0.50746 0.08765 -0.50555 0.09482 -0.50191 0.10037 C -0.49826 0.10592 -0.49479 0.1117 -0.48698 0.11332 C -0.47916 0.11494 -0.46545 0.11471 -0.45538 0.10962 C -0.44531 0.10453 -0.44045 0.09875 -0.42656 0.08233 C -0.41267 0.06591 -0.38993 0.03908 -0.37187 0.0111 C -0.35382 -0.01689 -0.3342 -0.05435 -0.3184 -0.08557 C -0.3026 -0.11679 -0.29045 -0.14154 -0.27725 -0.17692 C -0.26406 -0.21231 -0.25208 -0.25625 -0.23889 -0.29741 C -0.22569 -0.33858 -0.21093 -0.38414 -0.19791 -0.42322 C -0.18489 -0.46231 -0.16597 -0.51897 -0.16093 -0.53261 C -0.1559 -0.54626 -0.15903 -0.53146 -0.16771 -0.50532 C -0.17639 -0.47919 -0.19896 -0.41744 -0.21284 -0.37581 C -0.22673 -0.33418 -0.23906 -0.29325 -0.25121 -0.25532 C -0.26337 -0.21739 -0.27413 -0.1834 -0.28559 -0.14778 C -0.29705 -0.11217 -0.31093 -0.07077 -0.31979 -0.04186 C -0.32864 -0.01295 -0.33507 0.00717 -0.33889 0.02567 C -0.34271 0.04417 -0.3434 0.05689 -0.34305 0.06938 C -0.34271 0.08187 -0.34045 0.09297 -0.33628 0.10037 C -0.33212 0.10777 -0.32587 0.1117 -0.3184 0.11332 C -0.31093 0.11494 -0.30278 0.11702 -0.29097 0.10962 C -0.27916 0.10222 -0.26319 0.08903 -0.24722 0.06938 C -0.23125 0.04972 -0.21319 0.02197 -0.19514 -0.00902 C -0.17708 -0.04001 -0.15607 -0.08095 -0.13889 -0.11656 C -0.1217 -0.15218 -0.10746 -0.18062 -0.09236 -0.22248 C -0.07725 -0.26434 -0.06163 -0.32702 -0.04861 -0.36841 C -0.03559 -0.40981 -0.02291 -0.44334 -0.01423 -0.47063 C -0.00555 -0.49792 0.0007 -0.52452 0.00347 -0.53261 C 0.00625 -0.54071 0.00677 -0.53631 0.00209 -0.51989 C -0.0026 -0.50347 -0.01493 -0.46601 -0.02517 -0.43409 C -0.03541 -0.40218 -0.04896 -0.36147 -0.05955 -0.3284 C -0.07014 -0.29533 -0.07725 -0.26735 -0.08819 -0.2352 C -0.09913 -0.20306 -0.1151 -0.16675 -0.12517 -0.13483 C -0.13524 -0.10292 -0.1401 -0.07262 -0.14861 -0.04371 C -0.15712 -0.0148 -0.16909 0.01619 -0.17587 0.03839 C -0.18264 0.06059 -0.18941 0.07701 -0.18958 0.0895 C -0.18975 0.10199 -0.18298 0.10846 -0.17725 0.11332 C -0.17153 0.11817 -0.16319 0.12164 -0.15538 0.11864 C -0.14757 0.11563 -0.13993 0.10407 -0.13073 0.09505 C -0.12153 0.08603 -0.10868 0.07308 -0.10052 0.06406 C -0.09236 0.05504 -0.08698 0.04764 -0.08142 0.04024 " pathEditMode="relative" rAng="0" ptsTypes="aaaaaaaaaaaaaaaaaaaaaaaaaaaaaaaaaaaaaaaaaaaaaaaaaaaaaaA">
                                      <p:cBhvr>
                                        <p:cTn id="10" dur="110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0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789040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http://www.raskraska.com/raskraski/270/7.html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3068960"/>
            <a:ext cx="5798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http://www.solnet.ee/sol/019/a_016.html</a:t>
            </a:r>
            <a:r>
              <a:rPr lang="en-US" dirty="0" smtClean="0"/>
              <a:t> - </a:t>
            </a:r>
            <a:r>
              <a:rPr lang="ru-RU" dirty="0" smtClean="0"/>
              <a:t>стихотворение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882968"/>
            <a:ext cx="4507965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www.domfailov.ru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tags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/%25E4%25E5.../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page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/6/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рамочка с дракончиками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users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argana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5"/>
              </a:rPr>
              <a:t>/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дракончик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http://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games.tochka.net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downloadinfo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6"/>
              </a:rPr>
              <a:t>/309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дракончики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www.diary.ru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7"/>
              </a:rPr>
              <a:t>/~9ice6/p68206753.htm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дракон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красн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www.diary.ru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~shopogoliki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8"/>
              </a:rPr>
              <a:t>/%3Ford...om%3D180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калоши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www.cwer.ru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node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9"/>
              </a:rPr>
              <a:t>/24724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 - шляпы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http://siborg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-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biz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livejournal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.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com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tag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/%...5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D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1%258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0"/>
              </a:rPr>
              <a:t>B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шарфы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1"/>
              </a:rPr>
              <a:t>http://festival.1september.ru/articles/314561/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кот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кораблик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www.liveinternet.ru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tags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2"/>
              </a:rPr>
              <a:t>/%25EB%2...E8%25FF/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буква на шарике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3"/>
              </a:rPr>
              <a:t>http://zoomet.ru/mal/malchevski_229.html</a:t>
            </a:r>
            <a:r>
              <a:rPr kumimoji="0" lang="en-US" sz="1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чиж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4"/>
              </a:rPr>
              <a:t>http://detsad-kitty.ru/2010/08/26/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- </a:t>
            </a: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кашалотик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5"/>
              </a:rPr>
              <a:t>http://dunduk-culinar.ru/holiday/holida...57.shtml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крошки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www.izumizum.ru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16"/>
              </a:rPr>
              <a:t>/%3Fpage%3D6</a:t>
            </a: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кишмиш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4221088"/>
            <a:ext cx="6821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7"/>
              </a:rPr>
              <a:t>www.lenagold.ru</a:t>
            </a:r>
            <a:r>
              <a:rPr lang="en-US" dirty="0" smtClean="0"/>
              <a:t> – </a:t>
            </a:r>
            <a:r>
              <a:rPr lang="ru-RU" dirty="0" smtClean="0"/>
              <a:t>кошка, лошадь, шкатулка, шляпа, шишка, мышка.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429000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Аудиофайл</a:t>
            </a:r>
            <a:r>
              <a:rPr lang="ru-RU" dirty="0" smtClean="0"/>
              <a:t> для ролика взят с сайта </a:t>
            </a:r>
            <a:r>
              <a:rPr lang="en-US" dirty="0" smtClean="0"/>
              <a:t>http://alphabook.ru</a:t>
            </a: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81128"/>
            <a:ext cx="4606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hlinkClick r:id="rId18"/>
              </a:rPr>
              <a:t>http://clipartcorel.narod.ru/index.html</a:t>
            </a:r>
            <a:r>
              <a:rPr lang="ru-RU" dirty="0" smtClean="0"/>
              <a:t> - рамка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501317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9"/>
              </a:rPr>
              <a:t>http://rusedu.ru/detail_4447.html</a:t>
            </a:r>
            <a:r>
              <a:rPr lang="ru-RU" dirty="0" smtClean="0"/>
              <a:t> - презентация «Письменные буквы русского алфавита», автор – </a:t>
            </a:r>
            <a:r>
              <a:rPr lang="ru-RU" dirty="0" err="1" smtClean="0"/>
              <a:t>Чулихина</a:t>
            </a:r>
            <a:r>
              <a:rPr lang="ru-RU" dirty="0" smtClean="0"/>
              <a:t> Е. А.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580526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hlinkClick r:id="rId20"/>
              </a:rPr>
              <a:t>www.babyblog.ru</a:t>
            </a:r>
            <a:r>
              <a:rPr lang="ru-RU" dirty="0" smtClean="0">
                <a:hlinkClick r:id="rId20"/>
              </a:rPr>
              <a:t>/</a:t>
            </a:r>
            <a:r>
              <a:rPr lang="ru-RU" dirty="0" err="1" smtClean="0">
                <a:hlinkClick r:id="rId20"/>
              </a:rPr>
              <a:t>user</a:t>
            </a:r>
            <a:r>
              <a:rPr lang="ru-RU" dirty="0" smtClean="0">
                <a:hlinkClick r:id="rId20"/>
              </a:rPr>
              <a:t>/</a:t>
            </a:r>
            <a:r>
              <a:rPr lang="ru-RU" dirty="0" err="1" smtClean="0">
                <a:hlinkClick r:id="rId20"/>
              </a:rPr>
              <a:t>Abrikosik</a:t>
            </a:r>
            <a:r>
              <a:rPr lang="ru-RU" dirty="0" smtClean="0">
                <a:hlinkClick r:id="rId20"/>
              </a:rPr>
              <a:t>/917147</a:t>
            </a:r>
            <a:r>
              <a:rPr lang="ru-RU" dirty="0" smtClean="0"/>
              <a:t> - буквы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6237312"/>
            <a:ext cx="3983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1"/>
              </a:rPr>
              <a:t>http://filmiki.arjlover.net/</a:t>
            </a:r>
            <a:r>
              <a:rPr lang="ru-RU" dirty="0" smtClean="0"/>
              <a:t> - мультфильм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332656"/>
            <a:ext cx="353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Используемые интернет-ресурсы: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200</Words>
  <Application>Microsoft Office PowerPoint</Application>
  <PresentationFormat>Экран (4:3)</PresentationFormat>
  <Paragraphs>33</Paragraphs>
  <Slides>9</Slides>
  <Notes>0</Notes>
  <HiddenSlides>1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ш</dc:title>
  <dc:creator>Бойкова О. В.</dc:creator>
  <cp:lastModifiedBy>oxana</cp:lastModifiedBy>
  <cp:revision>13</cp:revision>
  <dcterms:created xsi:type="dcterms:W3CDTF">2010-09-14T13:17:07Z</dcterms:created>
  <dcterms:modified xsi:type="dcterms:W3CDTF">2011-11-30T09:59:47Z</dcterms:modified>
</cp:coreProperties>
</file>