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3030"/>
    <a:srgbClr val="0A0A0A"/>
    <a:srgbClr val="1B1B1B"/>
    <a:srgbClr val="17171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709" autoAdjust="0"/>
  </p:normalViewPr>
  <p:slideViewPr>
    <p:cSldViewPr>
      <p:cViewPr varScale="1">
        <p:scale>
          <a:sx n="107" d="100"/>
          <a:sy n="107" d="100"/>
        </p:scale>
        <p:origin x="-84" y="-2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4143-A938-44C8-A26B-96E9DC3D6CA2}" type="datetimeFigureOut">
              <a:rPr lang="ru-RU" smtClean="0"/>
              <a:pPr/>
              <a:t>19.01.2011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39521-922F-4115-A945-E4704481AF6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4143-A938-44C8-A26B-96E9DC3D6CA2}" type="datetimeFigureOut">
              <a:rPr lang="ru-RU" smtClean="0"/>
              <a:pPr/>
              <a:t>19.01.2011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39521-922F-4115-A945-E4704481AF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4143-A938-44C8-A26B-96E9DC3D6CA2}" type="datetimeFigureOut">
              <a:rPr lang="ru-RU" smtClean="0"/>
              <a:pPr/>
              <a:t>19.01.2011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6A639521-922F-4115-A945-E4704481AF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4143-A938-44C8-A26B-96E9DC3D6CA2}" type="datetimeFigureOut">
              <a:rPr lang="ru-RU" smtClean="0"/>
              <a:pPr/>
              <a:t>19.01.2011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39521-922F-4115-A945-E4704481AF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4143-A938-44C8-A26B-96E9DC3D6CA2}" type="datetimeFigureOut">
              <a:rPr lang="ru-RU" smtClean="0"/>
              <a:pPr/>
              <a:t>19.01.2011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39521-922F-4115-A945-E4704481AF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4143-A938-44C8-A26B-96E9DC3D6CA2}" type="datetimeFigureOut">
              <a:rPr lang="ru-RU" smtClean="0"/>
              <a:pPr/>
              <a:t>19.01.2011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39521-922F-4115-A945-E4704481AF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4143-A938-44C8-A26B-96E9DC3D6CA2}" type="datetimeFigureOut">
              <a:rPr lang="ru-RU" smtClean="0"/>
              <a:pPr/>
              <a:t>19.01.2011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39521-922F-4115-A945-E4704481AF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4143-A938-44C8-A26B-96E9DC3D6CA2}" type="datetimeFigureOut">
              <a:rPr lang="ru-RU" smtClean="0"/>
              <a:pPr/>
              <a:t>19.01.2011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39521-922F-4115-A945-E4704481AF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4143-A938-44C8-A26B-96E9DC3D6CA2}" type="datetimeFigureOut">
              <a:rPr lang="ru-RU" smtClean="0"/>
              <a:pPr/>
              <a:t>19.01.2011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39521-922F-4115-A945-E4704481AF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4143-A938-44C8-A26B-96E9DC3D6CA2}" type="datetimeFigureOut">
              <a:rPr lang="ru-RU" smtClean="0"/>
              <a:pPr/>
              <a:t>19.01.2011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39521-922F-4115-A945-E4704481AF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4143-A938-44C8-A26B-96E9DC3D6CA2}" type="datetimeFigureOut">
              <a:rPr lang="ru-RU" smtClean="0"/>
              <a:pPr/>
              <a:t>19.01.2011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39521-922F-4115-A945-E4704481AF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B984143-A938-44C8-A26B-96E9DC3D6CA2}" type="datetimeFigureOut">
              <a:rPr lang="ru-RU" smtClean="0"/>
              <a:pPr/>
              <a:t>19.01.2011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A639521-922F-4115-A945-E4704481AF6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271714"/>
          </a:xfrm>
        </p:spPr>
        <p:txBody>
          <a:bodyPr>
            <a:normAutofit/>
          </a:bodyPr>
          <a:lstStyle/>
          <a:p>
            <a:r>
              <a:rPr lang="ru-RU" sz="4600" dirty="0" smtClean="0">
                <a:solidFill>
                  <a:schemeClr val="tx1"/>
                </a:solidFill>
              </a:rPr>
              <a:t>Смешанные и широколиственные леса</a:t>
            </a:r>
            <a:endParaRPr lang="ru-RU" sz="4600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86050" y="3786190"/>
            <a:ext cx="42862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Выполнено учениками 8</a:t>
            </a:r>
            <a:r>
              <a:rPr lang="ru-RU" sz="2000" b="1" dirty="0" smtClean="0"/>
              <a:t> </a:t>
            </a:r>
            <a:r>
              <a:rPr lang="ru-RU" sz="2000" b="1" dirty="0" smtClean="0"/>
              <a:t>Б Класса:</a:t>
            </a:r>
          </a:p>
          <a:p>
            <a:r>
              <a:rPr lang="ru-RU" sz="2000" b="1" dirty="0" smtClean="0"/>
              <a:t>Морозовым Сергеем</a:t>
            </a:r>
          </a:p>
          <a:p>
            <a:r>
              <a:rPr lang="ru-RU" sz="2000" b="1" dirty="0" err="1" smtClean="0"/>
              <a:t>Мадюдиным</a:t>
            </a:r>
            <a:r>
              <a:rPr lang="ru-RU" sz="2000" b="1" dirty="0" smtClean="0"/>
              <a:t> Артёмом</a:t>
            </a:r>
          </a:p>
          <a:p>
            <a:r>
              <a:rPr lang="ru-RU" sz="2000" b="1" dirty="0" smtClean="0"/>
              <a:t>Пикаловым Владимиром</a:t>
            </a:r>
          </a:p>
          <a:p>
            <a:r>
              <a:rPr lang="ru-RU" sz="2000" b="1" dirty="0" err="1" smtClean="0"/>
              <a:t>Рац</a:t>
            </a:r>
            <a:r>
              <a:rPr lang="ru-RU" sz="2000" b="1" dirty="0" smtClean="0"/>
              <a:t> Романом </a:t>
            </a:r>
            <a:endParaRPr lang="ru-RU" sz="2000" b="1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300" dirty="0" smtClean="0">
                <a:solidFill>
                  <a:schemeClr val="tx1"/>
                </a:solidFill>
              </a:rPr>
              <a:t>Географическое положение</a:t>
            </a:r>
            <a:endParaRPr lang="ru-RU" sz="43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ru-RU" sz="2600" dirty="0" smtClean="0"/>
              <a:t>        Зона смешанных и широколиственных лесов распространена в Умеренном климатическом поясе на Восточно-Европейской равнине и на Дальнем Востоке. На Русской равнине она имеет форму треугольника, широкой стороной обращенного к западной границе, вершина которого лежит в районе Нижнего Новгорода на Волге. К этой же зоне относится крайний юг Дальнего Востока, лежащий южнее 50° с.ш. в зоне развития дальневосточного муссона.</a:t>
            </a:r>
            <a:endParaRPr lang="ru-RU" sz="2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ru-RU" sz="4300" dirty="0" smtClean="0">
                <a:solidFill>
                  <a:schemeClr val="tx1"/>
                </a:solidFill>
              </a:rPr>
              <a:t>Климатические условия</a:t>
            </a:r>
            <a:endParaRPr lang="ru-RU" sz="43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4166244"/>
          </a:xfrm>
        </p:spPr>
        <p:txBody>
          <a:bodyPr/>
          <a:lstStyle/>
          <a:p>
            <a:pPr>
              <a:buNone/>
            </a:pPr>
            <a:r>
              <a:rPr lang="ru-RU" sz="2600" dirty="0" smtClean="0">
                <a:latin typeface="+mj-lt"/>
              </a:rPr>
              <a:t>        Зима менее суровая, чем в таежной зоне. Лето долгое и теплое .Средняя температура июля составляет 18-20°С. Вместе с тем климат достаточно влажный. Годовая сумма осадков не менее 600-800 мм.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Почвы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3400" dirty="0" smtClean="0"/>
              <a:t>     Среди почв выделяются два типа:              </a:t>
            </a:r>
          </a:p>
          <a:p>
            <a:pPr>
              <a:buNone/>
            </a:pPr>
            <a:r>
              <a:rPr lang="ru-RU" dirty="0" smtClean="0"/>
              <a:t>                    </a:t>
            </a:r>
            <a:r>
              <a:rPr lang="ru-RU" sz="3300" dirty="0" smtClean="0"/>
              <a:t>а) Серые лесные почвы</a:t>
            </a:r>
          </a:p>
          <a:p>
            <a:pPr>
              <a:buNone/>
            </a:pPr>
            <a:r>
              <a:rPr lang="ru-RU" sz="3300" dirty="0" smtClean="0"/>
              <a:t>                 б) Бурые лесные почвы</a:t>
            </a:r>
            <a:endParaRPr lang="ru-RU" sz="33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300" dirty="0" smtClean="0">
                <a:solidFill>
                  <a:schemeClr val="tx1"/>
                </a:solidFill>
              </a:rPr>
              <a:t>Растения и животные</a:t>
            </a:r>
            <a:endParaRPr lang="ru-RU" sz="43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600" dirty="0" smtClean="0"/>
              <a:t>     Леса образованы дубом, кленом, липой, ясенем, орешником и др. Из хвойных пород растут ель и сосна. Сложные растительные сообщества способствуют формированию разнообразного животного мира, среди которого распространены и таежные виды, и виды европейских широколиственных лесов. Здесь обитают зубр, лось, кабан, волк, лесная куница, древний и редкий вид этой зоны выхухоль и др.; из птиц — иволга, дубонос, зеленый и средний дятлы.</a:t>
            </a:r>
            <a:endParaRPr lang="ru-RU" sz="2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300" dirty="0" smtClean="0">
                <a:solidFill>
                  <a:schemeClr val="tx1"/>
                </a:solidFill>
              </a:rPr>
              <a:t>Растения</a:t>
            </a:r>
            <a:endParaRPr lang="ru-RU" sz="4300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073fadca65b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42910" y="1643050"/>
            <a:ext cx="2928958" cy="378373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0_29cd_cdb29406_X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1643049"/>
            <a:ext cx="3786214" cy="378621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TextBox 6"/>
          <p:cNvSpPr txBox="1"/>
          <p:nvPr/>
        </p:nvSpPr>
        <p:spPr>
          <a:xfrm>
            <a:off x="1643042" y="5643578"/>
            <a:ext cx="16430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Ель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43636" y="5643578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Сосна</a:t>
            </a:r>
            <a:endParaRPr lang="ru-RU" sz="25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65837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5721" y="1214422"/>
            <a:ext cx="3857651" cy="364333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354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214424"/>
            <a:ext cx="4301289" cy="365408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TextBox 5"/>
          <p:cNvSpPr txBox="1"/>
          <p:nvPr/>
        </p:nvSpPr>
        <p:spPr>
          <a:xfrm>
            <a:off x="1643042" y="5214950"/>
            <a:ext cx="192882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Клён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15074" y="5143512"/>
            <a:ext cx="150019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Ясень</a:t>
            </a:r>
            <a:endParaRPr lang="ru-RU" sz="25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300" dirty="0" smtClean="0">
                <a:solidFill>
                  <a:schemeClr val="tx1"/>
                </a:solidFill>
              </a:rPr>
              <a:t>Животные</a:t>
            </a:r>
            <a:endParaRPr lang="ru-RU" sz="4300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4282" y="1857364"/>
            <a:ext cx="4429156" cy="335122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 descr="29389edaa827ce093736285fa933b5860f13d1ec_66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1857364"/>
            <a:ext cx="3786214" cy="335758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TextBox 6"/>
          <p:cNvSpPr txBox="1"/>
          <p:nvPr/>
        </p:nvSpPr>
        <p:spPr>
          <a:xfrm>
            <a:off x="2071670" y="5429264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Зубр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72264" y="5429264"/>
            <a:ext cx="121444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Лось</a:t>
            </a:r>
            <a:endParaRPr lang="ru-RU" sz="25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43932ced2a9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4282" y="1357298"/>
            <a:ext cx="4286280" cy="35719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 descr="4230_file_8e770c72fe7b56d8107373fb753db94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6314" y="1357298"/>
            <a:ext cx="4143404" cy="35719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TextBox 6"/>
          <p:cNvSpPr txBox="1"/>
          <p:nvPr/>
        </p:nvSpPr>
        <p:spPr>
          <a:xfrm>
            <a:off x="1785918" y="5214950"/>
            <a:ext cx="1857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Волк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57950" y="5143512"/>
            <a:ext cx="150019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Кабан</a:t>
            </a:r>
            <a:endParaRPr lang="ru-RU" sz="25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99696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2844" y="1500174"/>
            <a:ext cx="4429156" cy="314327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Рисунок 7" descr="431656_41529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7752" y="1500175"/>
            <a:ext cx="4143404" cy="314327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TextBox 8"/>
          <p:cNvSpPr txBox="1"/>
          <p:nvPr/>
        </p:nvSpPr>
        <p:spPr>
          <a:xfrm>
            <a:off x="1000100" y="4929198"/>
            <a:ext cx="278608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Куница лесная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15074" y="4857760"/>
            <a:ext cx="1857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Выхухоль</a:t>
            </a:r>
            <a:endParaRPr lang="ru-RU" sz="25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300" dirty="0" smtClean="0">
                <a:solidFill>
                  <a:schemeClr val="tx1"/>
                </a:solidFill>
              </a:rPr>
              <a:t>Птицы</a:t>
            </a:r>
            <a:endParaRPr lang="ru-RU" sz="4300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dc3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6" y="1571612"/>
            <a:ext cx="3071834" cy="37862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gros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1571612"/>
            <a:ext cx="4714908" cy="37862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TextBox 5"/>
          <p:cNvSpPr txBox="1"/>
          <p:nvPr/>
        </p:nvSpPr>
        <p:spPr>
          <a:xfrm>
            <a:off x="1357290" y="5643578"/>
            <a:ext cx="16430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Дятел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57884" y="5572140"/>
            <a:ext cx="150019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Дубонос</a:t>
            </a:r>
            <a:endParaRPr lang="ru-RU" sz="25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300" dirty="0" smtClean="0">
                <a:solidFill>
                  <a:schemeClr val="tx1"/>
                </a:solidFill>
              </a:rPr>
              <a:t>Природные ресурсы зоны</a:t>
            </a:r>
            <a:endParaRPr lang="ru-RU" sz="43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      В зоне смешанных и широколиственных лесов сосредоточены запасы древесины и промысловых животных, недра богаты различными полезными ископаемыми. Зона давно освоена человеком, особенно на Русской равнине, где значительная часть территории отведена под земледелие и скотоводство. Построены крупные города и многочисленные поселки, проведены железные и шоссейные дороги, сооружены водохранилища. Поэтому многие природные комплексы зоны сильно изменены человеком, подчас превращены в природно-антропогенные. Для сохранения типичных хвойно-широколиственных лесных комплексов в России созданы заповедники, заказники и национальные парки.</a:t>
            </a: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180</TotalTime>
  <Words>332</Words>
  <Application>Microsoft Office PowerPoint</Application>
  <PresentationFormat>Экран (4:3)</PresentationFormat>
  <Paragraphs>33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Апекс</vt:lpstr>
      <vt:lpstr>Смешанные и широколиственные леса</vt:lpstr>
      <vt:lpstr>Географическое положение</vt:lpstr>
      <vt:lpstr>Климатические условия</vt:lpstr>
      <vt:lpstr>Почвы</vt:lpstr>
      <vt:lpstr>Растения и животные</vt:lpstr>
      <vt:lpstr>Растения</vt:lpstr>
      <vt:lpstr>Слайд 7</vt:lpstr>
      <vt:lpstr>Животные</vt:lpstr>
      <vt:lpstr>Слайд 9</vt:lpstr>
      <vt:lpstr>Слайд 10</vt:lpstr>
      <vt:lpstr>Птицы</vt:lpstr>
      <vt:lpstr>Природные ресурсы зоны</vt:lpstr>
    </vt:vector>
  </TitlesOfParts>
  <Company>Функциональность ограничена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Смешанные и широколиственные леса</dc:title>
  <dc:creator>Демонстрационно-бесплатная версия</dc:creator>
  <cp:lastModifiedBy>server</cp:lastModifiedBy>
  <cp:revision>20</cp:revision>
  <dcterms:created xsi:type="dcterms:W3CDTF">2011-01-18T12:30:19Z</dcterms:created>
  <dcterms:modified xsi:type="dcterms:W3CDTF">2011-01-19T10:27:43Z</dcterms:modified>
</cp:coreProperties>
</file>