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65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EDA4B-6E9D-4F5D-ADD3-8AD16CE563CA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375F1-2B63-4AFF-914F-EB5AB4761C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&#1054;&#1082;&#1089;&#1072;&#1085;&#1072;\&#1085;&#1072;%20&#1089;&#1072;&#1081;&#1090;\bukva_s\&#1041;&#1091;&#1082;&#1074;&#1072;%20&#1057;\&#1041;&#1091;&#1082;&#1074;&#1072;%20&#1057;.wmv" TargetMode="Externa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&#1054;&#1082;&#1089;&#1072;&#1085;&#1072;\&#1085;&#1072;%20&#1089;&#1072;&#1081;&#1090;\bukva_s\&#1041;&#1091;&#1082;&#1074;&#1072;%20&#1057;\zaychik.wmv" TargetMode="Externa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Doc2.docx" TargetMode="Externa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terwest.ru/cat2.php" TargetMode="External"/><Relationship Id="rId13" Type="http://schemas.openxmlformats.org/officeDocument/2006/relationships/hyperlink" Target="http://www.teanu.ru/2008/12/sosiski-v-t...use.html" TargetMode="External"/><Relationship Id="rId18" Type="http://schemas.openxmlformats.org/officeDocument/2006/relationships/hyperlink" Target="http://bse.sci-lib.com/particle000381.html" TargetMode="External"/><Relationship Id="rId26" Type="http://schemas.openxmlformats.org/officeDocument/2006/relationships/hyperlink" Target="http://rusedu.ru/detail_4447.html" TargetMode="External"/><Relationship Id="rId3" Type="http://schemas.openxmlformats.org/officeDocument/2006/relationships/hyperlink" Target="http://mir-zverej.ru/comment_1255619339.html" TargetMode="External"/><Relationship Id="rId21" Type="http://schemas.openxmlformats.org/officeDocument/2006/relationships/hyperlink" Target="http://mebelwiki.com/%D0%A1%D0%25...5D0%B0" TargetMode="External"/><Relationship Id="rId7" Type="http://schemas.openxmlformats.org/officeDocument/2006/relationships/hyperlink" Target="http://blog.locallectual.com/?p=4081" TargetMode="External"/><Relationship Id="rId12" Type="http://schemas.openxmlformats.org/officeDocument/2006/relationships/hyperlink" Target="http://www.tort-magazin.ru/vkus/sufle-b...erry.htm" TargetMode="External"/><Relationship Id="rId17" Type="http://schemas.openxmlformats.org/officeDocument/2006/relationships/hyperlink" Target="http://www.techincom.ru/prew_cat.htm?...d=1208" TargetMode="External"/><Relationship Id="rId25" Type="http://schemas.openxmlformats.org/officeDocument/2006/relationships/hyperlink" Target="http://alphabook.ru/" TargetMode="External"/><Relationship Id="rId2" Type="http://schemas.openxmlformats.org/officeDocument/2006/relationships/hyperlink" Target="http://kartinki.netslova.ru/N4/1" TargetMode="External"/><Relationship Id="rId16" Type="http://schemas.openxmlformats.org/officeDocument/2006/relationships/hyperlink" Target="http://commons.wikimedia.org/wiki/File:...eton.JPG" TargetMode="External"/><Relationship Id="rId20" Type="http://schemas.openxmlformats.org/officeDocument/2006/relationships/hyperlink" Target="http://www.stimul.co.ua/resource.php?...s=2251" TargetMode="External"/><Relationship Id="rId29" Type="http://schemas.openxmlformats.org/officeDocument/2006/relationships/hyperlink" Target="http://filmiki.arjlover.net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ocktail.ru/archives/categor...l/fruit/" TargetMode="External"/><Relationship Id="rId11" Type="http://schemas.openxmlformats.org/officeDocument/2006/relationships/hyperlink" Target="http://www.liveinternet.ru/community/1759949/" TargetMode="External"/><Relationship Id="rId24" Type="http://schemas.openxmlformats.org/officeDocument/2006/relationships/hyperlink" Target="http://www.gold-rus.com/Gold/ru.html" TargetMode="External"/><Relationship Id="rId5" Type="http://schemas.openxmlformats.org/officeDocument/2006/relationships/hyperlink" Target="http://www.razvitierebenka.com/2010/03/blog-post_22.html" TargetMode="External"/><Relationship Id="rId15" Type="http://schemas.openxmlformats.org/officeDocument/2006/relationships/hyperlink" Target="http://uroc.camel.refreshlab.ru/" TargetMode="External"/><Relationship Id="rId23" Type="http://schemas.openxmlformats.org/officeDocument/2006/relationships/hyperlink" Target="http://www.oops.zp.ua/2008-01-05?firs...26pg=3" TargetMode="External"/><Relationship Id="rId28" Type="http://schemas.openxmlformats.org/officeDocument/2006/relationships/hyperlink" Target="http://www.lenagold.ru/" TargetMode="External"/><Relationship Id="rId10" Type="http://schemas.openxmlformats.org/officeDocument/2006/relationships/hyperlink" Target="http://belcook.com/cat/veg/solenya-i-ma.../page/2/" TargetMode="External"/><Relationship Id="rId19" Type="http://schemas.openxmlformats.org/officeDocument/2006/relationships/hyperlink" Target="http://www.batikart.ucoz.ru/index/0-10" TargetMode="External"/><Relationship Id="rId31" Type="http://schemas.openxmlformats.org/officeDocument/2006/relationships/hyperlink" Target="http://clipartcorel.narod.ru/index.html" TargetMode="External"/><Relationship Id="rId4" Type="http://schemas.openxmlformats.org/officeDocument/2006/relationships/hyperlink" Target="http://www.pts2003.by.ru/swan/straus-01.htm" TargetMode="External"/><Relationship Id="rId9" Type="http://schemas.openxmlformats.org/officeDocument/2006/relationships/hyperlink" Target="http://poeday.ru/eda_cats.php?cat_id=58" TargetMode="External"/><Relationship Id="rId14" Type="http://schemas.openxmlformats.org/officeDocument/2006/relationships/hyperlink" Target="http://www.povodok.ru/encyclopedia/phot...207.html" TargetMode="External"/><Relationship Id="rId22" Type="http://schemas.openxmlformats.org/officeDocument/2006/relationships/hyperlink" Target="http://moikompas.ru/compas/kley" TargetMode="External"/><Relationship Id="rId27" Type="http://schemas.openxmlformats.org/officeDocument/2006/relationships/hyperlink" Target="http://www.raskraska.com/" TargetMode="External"/><Relationship Id="rId30" Type="http://schemas.openxmlformats.org/officeDocument/2006/relationships/hyperlink" Target="http://www.solnet.e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 descr="1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5786" y="1357298"/>
            <a:ext cx="1728999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УЧИМ</a:t>
            </a:r>
          </a:p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БУКВЫ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0430" y="2428868"/>
            <a:ext cx="2196307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БУКВА С</a:t>
            </a:r>
            <a:endParaRPr lang="ru-RU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5286388"/>
            <a:ext cx="25231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err="1" smtClean="0"/>
              <a:t>Бойкова</a:t>
            </a:r>
            <a:r>
              <a:rPr lang="ru-RU" sz="1600" b="1" dirty="0" smtClean="0"/>
              <a:t> О. В., учитель</a:t>
            </a:r>
          </a:p>
          <a:p>
            <a:pPr algn="ctr"/>
            <a:r>
              <a:rPr lang="ru-RU" sz="1600" b="1" dirty="0"/>
              <a:t>н</a:t>
            </a:r>
            <a:r>
              <a:rPr lang="ru-RU" sz="1600" b="1" dirty="0" smtClean="0"/>
              <a:t>ачальных классов</a:t>
            </a:r>
          </a:p>
          <a:p>
            <a:pPr algn="ctr"/>
            <a:r>
              <a:rPr lang="ru-RU" sz="1600" b="1" dirty="0" smtClean="0"/>
              <a:t>МОУ СОШ №1 г. Конаково</a:t>
            </a:r>
          </a:p>
          <a:p>
            <a:pPr algn="ctr"/>
            <a:r>
              <a:rPr lang="ru-RU" sz="1600" b="1" dirty="0" smtClean="0"/>
              <a:t>Тверской обл.</a:t>
            </a:r>
            <a:endParaRPr lang="ru-RU" sz="1600" b="1" dirty="0"/>
          </a:p>
        </p:txBody>
      </p:sp>
      <p:pic>
        <p:nvPicPr>
          <p:cNvPr id="12" name="Рисунок 11" descr="sobaka7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3214686"/>
            <a:ext cx="862642" cy="1035170"/>
          </a:xfrm>
          <a:prstGeom prst="rect">
            <a:avLst/>
          </a:prstGeom>
        </p:spPr>
      </p:pic>
      <p:pic>
        <p:nvPicPr>
          <p:cNvPr id="13" name="Рисунок 12" descr="sobaka13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9058" y="3621740"/>
            <a:ext cx="1285884" cy="1285884"/>
          </a:xfrm>
          <a:prstGeom prst="rect">
            <a:avLst/>
          </a:prstGeom>
        </p:spPr>
      </p:pic>
      <p:pic>
        <p:nvPicPr>
          <p:cNvPr id="15" name="Рисунок 14" descr="33f114e65137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407914" y="3000372"/>
            <a:ext cx="2044062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lphabet-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4572032" cy="6065562"/>
          </a:xfrm>
          <a:prstGeom prst="rect">
            <a:avLst/>
          </a:prstGeom>
        </p:spPr>
      </p:pic>
      <p:pic>
        <p:nvPicPr>
          <p:cNvPr id="7" name="Рисунок 6" descr="9601eda9c56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429520" y="2214554"/>
            <a:ext cx="1358757" cy="1995814"/>
          </a:xfrm>
          <a:prstGeom prst="rect">
            <a:avLst/>
          </a:prstGeom>
        </p:spPr>
      </p:pic>
      <p:pic>
        <p:nvPicPr>
          <p:cNvPr id="8" name="Рисунок 7" descr="76680a85e1d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7884" y="4357694"/>
            <a:ext cx="1933576" cy="2032312"/>
          </a:xfrm>
          <a:prstGeom prst="rect">
            <a:avLst/>
          </a:prstGeom>
        </p:spPr>
      </p:pic>
      <p:pic>
        <p:nvPicPr>
          <p:cNvPr id="9" name="Рисунок 8" descr="6021cf3f853a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000628" y="2357430"/>
            <a:ext cx="1982617" cy="1785950"/>
          </a:xfrm>
          <a:prstGeom prst="rect">
            <a:avLst/>
          </a:prstGeom>
        </p:spPr>
      </p:pic>
      <p:pic>
        <p:nvPicPr>
          <p:cNvPr id="10" name="Рисунок 9" descr="tehno04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5929322" y="428604"/>
            <a:ext cx="2081482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Буква С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809750" y="1358900"/>
            <a:ext cx="5521325" cy="414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70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1157689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8000" b="1" dirty="0" err="1" smtClean="0"/>
              <a:t>Сс</a:t>
            </a:r>
            <a:endParaRPr lang="ru-RU" sz="8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71802" y="1500174"/>
            <a:ext cx="395345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600" b="1" dirty="0" smtClean="0"/>
              <a:t>Солнечный зайчик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00232" y="571480"/>
            <a:ext cx="231210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600" b="1" dirty="0" smtClean="0"/>
              <a:t>Солнышко</a:t>
            </a:r>
            <a:endParaRPr lang="ru-RU" sz="3600" b="1" dirty="0"/>
          </a:p>
        </p:txBody>
      </p:sp>
      <p:pic>
        <p:nvPicPr>
          <p:cNvPr id="7" name="Рисунок 6" descr="d7d0f8dde9a3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929454" y="214290"/>
            <a:ext cx="1950889" cy="1359526"/>
          </a:xfrm>
          <a:prstGeom prst="rect">
            <a:avLst/>
          </a:prstGeom>
        </p:spPr>
      </p:pic>
      <p:pic>
        <p:nvPicPr>
          <p:cNvPr id="8" name="zaychik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123728" y="2564904"/>
            <a:ext cx="4884373" cy="3663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23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32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28604"/>
            <a:ext cx="3889766" cy="5500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1643042" y="6143644"/>
            <a:ext cx="15242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hlinkClick r:id="rId3" action="ppaction://hlinkfile"/>
              </a:rPr>
              <a:t>РАСПЕЧАТАТЬ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642918"/>
            <a:ext cx="3143256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СОРОКОНОЖКА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Как-то у Сороконожки</a:t>
            </a:r>
            <a:br>
              <a:rPr lang="ru-RU" sz="2000" dirty="0" smtClean="0"/>
            </a:br>
            <a:r>
              <a:rPr lang="ru-RU" sz="2000" dirty="0" smtClean="0"/>
              <a:t>Продырявились сапожки.</a:t>
            </a:r>
            <a:br>
              <a:rPr lang="ru-RU" sz="2000" dirty="0" smtClean="0"/>
            </a:br>
            <a:r>
              <a:rPr lang="ru-RU" sz="2000" dirty="0" smtClean="0"/>
              <a:t>Мастерская под замком -</a:t>
            </a:r>
            <a:br>
              <a:rPr lang="ru-RU" sz="2000" dirty="0" smtClean="0"/>
            </a:br>
            <a:r>
              <a:rPr lang="ru-RU" sz="2000" dirty="0" smtClean="0"/>
              <a:t>Так и ходит босиком.</a:t>
            </a:r>
            <a:endParaRPr lang="ru-RU" sz="2000" dirty="0"/>
          </a:p>
        </p:txBody>
      </p:sp>
      <p:pic>
        <p:nvPicPr>
          <p:cNvPr id="5" name="Рисунок 4" descr="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2714620"/>
            <a:ext cx="3154296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karanda1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9685770" flipV="1">
            <a:off x="6516688" y="4508500"/>
            <a:ext cx="1944687" cy="511175"/>
          </a:xfrm>
          <a:prstGeom prst="rect">
            <a:avLst/>
          </a:prstGeom>
          <a:noFill/>
        </p:spPr>
      </p:pic>
      <p:sp>
        <p:nvSpPr>
          <p:cNvPr id="7" name="Стрелка вправо 6">
            <a:hlinkClick r:id="rId4" action="ppaction://hlinksldjump"/>
          </p:cNvPr>
          <p:cNvSpPr/>
          <p:nvPr/>
        </p:nvSpPr>
        <p:spPr>
          <a:xfrm>
            <a:off x="8215338" y="5857892"/>
            <a:ext cx="69265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68178E-6 L -0.15347 -0.121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347 -0.12119 C -0.1566 -0.12766 -0.15972 -0.13414 -0.1658 -0.14131 C -0.17188 -0.14848 -0.1816 -0.1612 -0.19045 -0.1649 C -0.19931 -0.1686 -0.21042 -0.16814 -0.21927 -0.16328 C -0.22813 -0.15842 -0.23438 -0.14825 -0.24393 -0.13576 C -0.25347 -0.12327 -0.26788 -0.10477 -0.27674 -0.08835 C -0.28559 -0.07193 -0.2908 -0.05551 -0.2974 -0.03724 C -0.304 -0.01897 -0.31216 0.00046 -0.3165 0.02104 C -0.32084 0.04162 -0.32431 0.06637 -0.32344 0.08672 C -0.32257 0.10707 -0.31615 0.12997 -0.31111 0.14338 C -0.30608 0.1568 -0.2974 0.16211 -0.29306 0.16674 C -0.28872 0.17137 -0.29236 0.16998 -0.28507 0.17067 C -0.27778 0.17137 -0.26077 0.17553 -0.24931 0.17067 C -0.23785 0.16582 -0.22587 0.1524 -0.2165 0.14153 C -0.20712 0.13066 -0.20018 0.11702 -0.19323 0.10499 " pathEditMode="relative" rAng="0" ptsTypes="aaaaaaaaaaaaaaa">
                                      <p:cBhvr>
                                        <p:cTn id="10" dur="3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0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karanda1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9630058" flipV="1">
            <a:off x="6516688" y="4581525"/>
            <a:ext cx="1944687" cy="511175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" action="ppaction://hlinkshowjump?jump=endshow" highlightClick="1"/>
          </p:cNvPr>
          <p:cNvSpPr/>
          <p:nvPr/>
        </p:nvSpPr>
        <p:spPr>
          <a:xfrm>
            <a:off x="7956376" y="6021288"/>
            <a:ext cx="827584" cy="610368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68178E-6 L -0.09827 -0.435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-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26 -0.43594 C -0.09878 -0.44473 -0.0993 -0.45352 -0.10243 -0.46346 C -0.10555 -0.47341 -0.11215 -0.48844 -0.11753 -0.4963 C -0.12291 -0.50416 -0.12916 -0.50671 -0.13524 -0.51087 C -0.14132 -0.51503 -0.14809 -0.52058 -0.15451 -0.52174 C -0.16093 -0.5229 -0.16406 -0.52128 -0.17361 -0.51804 C -0.18316 -0.5148 -0.20121 -0.50925 -0.21197 -0.50162 C -0.22274 -0.49399 -0.22916 -0.48381 -0.23802 -0.47248 C -0.24687 -0.46115 -0.2559 -0.44935 -0.26545 -0.43409 C -0.275 -0.41883 -0.28611 -0.3994 -0.29548 -0.38113 C -0.30486 -0.36286 -0.31197 -0.34737 -0.32152 -0.3247 C -0.33107 -0.30204 -0.34427 -0.27082 -0.35312 -0.24445 C -0.36197 -0.21809 -0.36753 -0.19357 -0.375 -0.16582 C -0.38246 -0.13807 -0.3927 -0.10754 -0.39826 -0.0784 C -0.40382 -0.04926 -0.40572 -0.01318 -0.40781 0.00925 C -0.40989 0.03168 -0.41128 0.03954 -0.41059 0.05666 C -0.40989 0.07377 -0.40954 0.09389 -0.40382 0.11147 C -0.39809 0.12905 -0.38958 0.15217 -0.37638 0.16258 C -0.36319 0.17299 -0.3401 0.17622 -0.3243 0.17345 C -0.3085 0.17067 -0.296 0.15865 -0.28177 0.14616 C -0.26753 0.13367 -0.25243 0.11448 -0.23941 0.09875 C -0.22638 0.08302 -0.2151 0.06707 -0.20382 0.05134 " pathEditMode="relative" rAng="0" ptsTypes="aaaaaaaaaaaaaaaaaaaaaa">
                                      <p:cBhvr>
                                        <p:cTn id="10" dur="5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4721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http://kartinki.netslova.ru/N4/1</a:t>
            </a:r>
            <a:r>
              <a:rPr lang="en-US" dirty="0" smtClean="0"/>
              <a:t> </a:t>
            </a:r>
            <a:r>
              <a:rPr lang="ru-RU" dirty="0" smtClean="0"/>
              <a:t> - сороконожка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714356"/>
            <a:ext cx="4572000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http://mir-zverej.ru/comment_1255619339.html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страус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www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.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pts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2003.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by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/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swan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/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straus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-01.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htm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страус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5"/>
              </a:rPr>
              <a:t>http://www.razvitierebenka.com/2010/03/blog-post_22.html</a:t>
            </a:r>
            <a:r>
              <a:rPr lang="ru-RU" sz="1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- буквы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www.mocktail.ru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/</a:t>
            </a: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archives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/</a:t>
            </a: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categor...l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/</a:t>
            </a: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fruit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/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сироп и сок в стакане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7"/>
              </a:rPr>
              <a:t>http://blog.locallectual.com/%3Fp%3D4081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горох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8"/>
              </a:rPr>
              <a:t>www.alterwest.ru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8"/>
              </a:rPr>
              <a:t>/cat2.php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сырок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http://poeday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/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eda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_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cats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php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%3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Fcat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_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id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%3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D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9"/>
              </a:rPr>
              <a:t>58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салаты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0"/>
              </a:rPr>
              <a:t>http://belcook.com/cat/veg/solenya-i-ma.../page/2/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-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соленья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1"/>
              </a:rPr>
              <a:t>www.liveinternet.ru/community/1759949/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-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спаржа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www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.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tort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-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magazin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/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vkus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/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sufle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-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b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...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erry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2"/>
              </a:rPr>
              <a:t>htm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суфле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3"/>
              </a:rPr>
              <a:t>www.teanu.ru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3"/>
              </a:rPr>
              <a:t>/2008/12/</a:t>
            </a: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3"/>
              </a:rPr>
              <a:t>sosiski-v-t...use.html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сосиски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4"/>
              </a:rPr>
              <a:t>www.povodok.ru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4"/>
              </a:rPr>
              <a:t>/</a:t>
            </a: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4"/>
              </a:rPr>
              <a:t>encyclopedia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4"/>
              </a:rPr>
              <a:t>/phot...207.html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страус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5"/>
              </a:rPr>
              <a:t>http://</a:t>
            </a: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5"/>
              </a:rPr>
              <a:t>uroc.camel.refreshlab.ru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5"/>
              </a:rPr>
              <a:t>/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сурок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6"/>
              </a:rPr>
              <a:t>http://commons.wikimedia.org/wiki/File:...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6"/>
              </a:rPr>
              <a:t>eton.JPG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сурок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www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techincom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/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prew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_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cat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htm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%3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F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...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d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%3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D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7"/>
              </a:rPr>
              <a:t>1208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скорая помощь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8"/>
              </a:rPr>
              <a:t>http://bse.sci-lib.com/particle000381.html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саранча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www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batikart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ucoz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ru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/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index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19"/>
              </a:rPr>
              <a:t>/0-10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свечи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0"/>
              </a:rPr>
              <a:t>www.stimul.co.ua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0"/>
              </a:rPr>
              <a:t>/resource.php%3F...s%3D2251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сургуч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1"/>
              </a:rPr>
              <a:t>http://mebelwiki.com/%25D0%25A1%25D0%25...5D0%25B0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1000" dirty="0" smtClean="0">
                <a:solidFill>
                  <a:srgbClr val="008000"/>
                </a:solidFill>
                <a:ea typeface="Times New Roman" pitchFamily="18" charset="0"/>
                <a:cs typeface="Arial" pitchFamily="34" charset="0"/>
              </a:rPr>
              <a:t>–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смола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2"/>
              </a:rPr>
              <a:t>http://moikompas.ru/compas/kley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клей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www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.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oops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zp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.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ua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/2008-01-05%3</a:t>
            </a:r>
            <a:r>
              <a:rPr lang="en-US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Ffirs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...26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pg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%3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D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3"/>
              </a:rPr>
              <a:t>3</a:t>
            </a:r>
            <a:r>
              <a:rPr lang="en-US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8000"/>
                </a:solidFill>
                <a:ea typeface="Calibri" pitchFamily="34" charset="0"/>
                <a:cs typeface="Arial" pitchFamily="34" charset="0"/>
              </a:rPr>
              <a:t>–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сугробы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4"/>
              </a:rPr>
              <a:t>www.gold-rus.com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4"/>
              </a:rPr>
              <a:t>/</a:t>
            </a: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4"/>
              </a:rPr>
              <a:t>Gold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4"/>
              </a:rPr>
              <a:t>/</a:t>
            </a:r>
            <a:r>
              <a:rPr lang="ru-RU" sz="1000" dirty="0" err="1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  <a:hlinkClick r:id="rId24"/>
              </a:rPr>
              <a:t>ru.html</a:t>
            </a:r>
            <a:r>
              <a:rPr lang="ru-RU" sz="1000" dirty="0" smtClean="0">
                <a:solidFill>
                  <a:srgbClr val="008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сито</a:t>
            </a:r>
            <a:endParaRPr lang="ru-RU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214819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Аудиофайл</a:t>
            </a:r>
            <a:r>
              <a:rPr lang="ru-RU" dirty="0" smtClean="0"/>
              <a:t> для ролика взят с сайта </a:t>
            </a:r>
            <a:r>
              <a:rPr lang="en-US" dirty="0" smtClean="0">
                <a:hlinkClick r:id="rId25"/>
              </a:rPr>
              <a:t>http://alphabook.ru</a:t>
            </a:r>
            <a:r>
              <a:rPr lang="en-US" dirty="0" smtClean="0"/>
              <a:t> 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643447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6"/>
              </a:rPr>
              <a:t>http://rusedu.ru/detail_4447.html</a:t>
            </a:r>
            <a:r>
              <a:rPr lang="ru-RU" dirty="0" smtClean="0"/>
              <a:t> - презентация «Письменные буквы русского алфавита», автор – </a:t>
            </a:r>
            <a:r>
              <a:rPr lang="ru-RU" dirty="0" err="1" smtClean="0"/>
              <a:t>Чулихина</a:t>
            </a:r>
            <a:r>
              <a:rPr lang="ru-RU" dirty="0" smtClean="0"/>
              <a:t> Е. 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5286389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7"/>
              </a:rPr>
              <a:t>http://www.raskraska.com/</a:t>
            </a:r>
            <a:r>
              <a:rPr lang="ru-RU" dirty="0" smtClean="0"/>
              <a:t> - раскраска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5643578"/>
            <a:ext cx="6074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8"/>
              </a:rPr>
              <a:t>www.lenagold.ru</a:t>
            </a:r>
            <a:r>
              <a:rPr lang="en-US" dirty="0" smtClean="0"/>
              <a:t> – </a:t>
            </a:r>
            <a:r>
              <a:rPr lang="ru-RU" dirty="0" smtClean="0"/>
              <a:t>слон, сирень, снеговик, самолёт, собаки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6072206"/>
            <a:ext cx="4137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9"/>
              </a:rPr>
              <a:t>http://filmiki.arjlover.net/</a:t>
            </a:r>
            <a:r>
              <a:rPr lang="ru-RU" dirty="0" smtClean="0"/>
              <a:t> - мультфильм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5720" y="6488668"/>
            <a:ext cx="4576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0"/>
              </a:rPr>
              <a:t>www.solnet.ee</a:t>
            </a:r>
            <a:r>
              <a:rPr lang="en-US" dirty="0" smtClean="0"/>
              <a:t> – </a:t>
            </a:r>
            <a:r>
              <a:rPr lang="ru-RU" dirty="0" smtClean="0"/>
              <a:t>стихотворение </a:t>
            </a:r>
            <a:r>
              <a:rPr lang="en-US" dirty="0" smtClean="0"/>
              <a:t> </a:t>
            </a:r>
            <a:r>
              <a:rPr lang="ru-RU" dirty="0" smtClean="0"/>
              <a:t>на 6 слайде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57620" y="1714488"/>
            <a:ext cx="4606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smtClean="0">
                <a:hlinkClick r:id="rId31"/>
              </a:rPr>
              <a:t>http://clipartcorel.narod.ru/index.html</a:t>
            </a:r>
            <a:r>
              <a:rPr lang="ru-RU" dirty="0" smtClean="0"/>
              <a:t> - рамка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290</Words>
  <Application>Microsoft Office PowerPoint</Application>
  <PresentationFormat>Экран (4:3)</PresentationFormat>
  <Paragraphs>42</Paragraphs>
  <Slides>9</Slides>
  <Notes>0</Notes>
  <HiddenSlides>1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oxana</cp:lastModifiedBy>
  <cp:revision>16</cp:revision>
  <dcterms:created xsi:type="dcterms:W3CDTF">2010-07-28T16:20:50Z</dcterms:created>
  <dcterms:modified xsi:type="dcterms:W3CDTF">2011-11-25T15:07:46Z</dcterms:modified>
</cp:coreProperties>
</file>