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8" r:id="rId6"/>
    <p:sldId id="267" r:id="rId7"/>
    <p:sldId id="260" r:id="rId8"/>
    <p:sldId id="264" r:id="rId9"/>
    <p:sldId id="265" r:id="rId10"/>
    <p:sldId id="266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E494-86A9-4E4D-AE2D-8871FAC8A48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CE494-86A9-4E4D-AE2D-8871FAC8A48C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1C2A1-92AF-40BC-9D10-886086E5A1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otvetin.ru/goroskopgadezo/3993-c...sne.html" TargetMode="External"/><Relationship Id="rId13" Type="http://schemas.openxmlformats.org/officeDocument/2006/relationships/hyperlink" Target="http://www.time4you.ru/index.php?filt...=clock" TargetMode="External"/><Relationship Id="rId18" Type="http://schemas.openxmlformats.org/officeDocument/2006/relationships/hyperlink" Target="http://filmiki.arjlover.net/" TargetMode="External"/><Relationship Id="rId3" Type="http://schemas.openxmlformats.org/officeDocument/2006/relationships/hyperlink" Target="http://forum.myjane.ru/viewtopic.php%3F...art%3D15" TargetMode="External"/><Relationship Id="rId21" Type="http://schemas.openxmlformats.org/officeDocument/2006/relationships/hyperlink" Target="http://clipartcorel.narod.ru/index.html" TargetMode="External"/><Relationship Id="rId7" Type="http://schemas.openxmlformats.org/officeDocument/2006/relationships/hyperlink" Target="http://foto.mail.ru/mail/bunduki33/_myp...o/2.html" TargetMode="External"/><Relationship Id="rId12" Type="http://schemas.openxmlformats.org/officeDocument/2006/relationships/hyperlink" Target="http://www.gazeta.lv/story/8967.html" TargetMode="External"/><Relationship Id="rId17" Type="http://schemas.openxmlformats.org/officeDocument/2006/relationships/hyperlink" Target="http://www.bukvaved.ru/detskaia_literat...zki.html" TargetMode="External"/><Relationship Id="rId2" Type="http://schemas.openxmlformats.org/officeDocument/2006/relationships/hyperlink" Target="http://academi.rodim.ru/kl-azb/buk-o.html" TargetMode="External"/><Relationship Id="rId16" Type="http://schemas.openxmlformats.org/officeDocument/2006/relationships/hyperlink" Target="http://www.solnet.ee/sol/019/a_010.html" TargetMode="External"/><Relationship Id="rId20" Type="http://schemas.openxmlformats.org/officeDocument/2006/relationships/hyperlink" Target="http://www.dkataev.ru/alphabet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hurnal.lib.ru/img/k/kleandrowa_...ex.shtml" TargetMode="External"/><Relationship Id="rId11" Type="http://schemas.openxmlformats.org/officeDocument/2006/relationships/hyperlink" Target="http://savasport.ru/1304obruch.html" TargetMode="External"/><Relationship Id="rId5" Type="http://schemas.openxmlformats.org/officeDocument/2006/relationships/hyperlink" Target="http://www.raskraska.com/raskraski/270/17.html" TargetMode="External"/><Relationship Id="rId15" Type="http://schemas.openxmlformats.org/officeDocument/2006/relationships/hyperlink" Target="http://www.liveinternet.ru/users/la_bel...6249951/" TargetMode="External"/><Relationship Id="rId10" Type="http://schemas.openxmlformats.org/officeDocument/2006/relationships/hyperlink" Target="http://www.velopiter.ru/view/veloaddon/949.htm" TargetMode="External"/><Relationship Id="rId19" Type="http://schemas.openxmlformats.org/officeDocument/2006/relationships/hyperlink" Target="http://alphabook.ru/" TargetMode="External"/><Relationship Id="rId4" Type="http://schemas.openxmlformats.org/officeDocument/2006/relationships/hyperlink" Target="http://www.razvitierebenka.com/2010/03/..._22.html" TargetMode="External"/><Relationship Id="rId9" Type="http://schemas.openxmlformats.org/officeDocument/2006/relationships/hyperlink" Target="http://www.liveinternet.ru/showjournal....=58331" TargetMode="External"/><Relationship Id="rId14" Type="http://schemas.openxmlformats.org/officeDocument/2006/relationships/hyperlink" Target="http://www.alltime.su/index.php?filte...k_cuckoo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o\bukva_o.wmv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o\vinni.wmv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107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241310">
            <a:off x="2714612" y="1357298"/>
            <a:ext cx="35028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УЧИМ БУКВЫ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  </a:t>
            </a:r>
            <a:r>
              <a:rPr lang="ru-RU" dirty="0" err="1" smtClean="0"/>
              <a:t>Бойкова</a:t>
            </a:r>
            <a:r>
              <a:rPr lang="ru-RU" dirty="0" smtClean="0"/>
              <a:t> О. В., учитель начальных классов МОУ СОШ №1 г. Конаково Тверской области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21200536">
            <a:off x="3286116" y="2500306"/>
            <a:ext cx="246920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БУКВА О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857514" flipV="1">
            <a:off x="6372225" y="4508500"/>
            <a:ext cx="1944688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100392" y="6021288"/>
            <a:ext cx="792088" cy="538360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8177 0.08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177 0.08858 C -0.37934 0.10084 -0.37708 0.10269 -0.37222 0.1124 C -0.36736 0.12211 -0.36215 0.13946 -0.35295 0.14709 C -0.34375 0.15472 -0.32969 0.15912 -0.31736 0.15796 C -0.30503 0.1568 -0.29253 0.15033 -0.27899 0.13969 C -0.26545 0.12905 -0.25191 0.11425 -0.23663 0.09413 C -0.22135 0.07401 -0.20417 0.05111 -0.18733 0.01943 C -0.17048 -0.01225 -0.15052 -0.05388 -0.13524 -0.09574 C -0.11996 -0.1376 -0.10486 -0.18594 -0.09548 -0.23242 C -0.08611 -0.2789 -0.08003 -0.33765 -0.07899 -0.37488 C -0.07795 -0.41211 -0.08368 -0.43478 -0.08871 -0.45513 C -0.09375 -0.47548 -0.10191 -0.48866 -0.1092 -0.49699 C -0.11649 -0.50532 -0.12396 -0.50347 -0.13246 -0.50439 C -0.14097 -0.50532 -0.15017 -0.50624 -0.15989 -0.50254 C -0.16962 -0.49884 -0.17882 -0.49491 -0.19132 -0.48242 C -0.20382 -0.46993 -0.22066 -0.44935 -0.23524 -0.42784 C -0.24983 -0.40633 -0.26371 -0.38182 -0.27899 -0.35291 C -0.29427 -0.324 -0.31389 -0.28839 -0.32691 -0.25439 C -0.33993 -0.22039 -0.34844 -0.18131 -0.35712 -0.14847 C -0.3658 -0.11563 -0.37396 -0.08857 -0.37899 -0.05735 C -0.38403 -0.02613 -0.38646 0.01481 -0.38733 0.03932 C -0.38819 0.06383 -0.3842 0.07632 -0.38177 0.08858 Z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97629"/>
            <a:ext cx="4204997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http://academi.rodim.ru/kl-azb/buk-o.html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буква 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http://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forum.myjane.ru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/viewtopic.php%3F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...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art%3D15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буква 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www.razvitierebenka.com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/2010/03/..._22.html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буква 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http://www.raskraska.com/raskraski/270/17.html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раскраска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zhurnal.lib.ru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img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k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kleandrowa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_...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ex.shtml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буква о (мячик)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http://foto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mail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mail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bunduki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33/_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myp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...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o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/2.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ребёнок с книжкой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http://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otvetin.ru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goroskopgadezo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/3993-c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...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sne.html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венок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www.liveinternet.ru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/showjournal....%3D58331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хоровод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www.velopiter.ru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view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veloaddon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/949.htm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колесо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http://savasport.ru/1304obruch.html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обруч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www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gazeta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lv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story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/8967.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html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колбаса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www.time4you.ru/index.php%3Ffilt...%3Dclock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часы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www.alltime.su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/index.php%3Ffilte...k_cuckoo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часы с кукушкой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www.liveinternet.ru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users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/la_bel...6249951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/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девочка с обручем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428868"/>
            <a:ext cx="4995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6"/>
              </a:rPr>
              <a:t>http://www.solnet.ee/sol/019/a_010.html</a:t>
            </a:r>
            <a:r>
              <a:rPr lang="ru-RU" dirty="0" smtClean="0"/>
              <a:t> - азбука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928934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7"/>
              </a:rPr>
              <a:t>www.bukvaved.ru/detskaia_literat...</a:t>
            </a:r>
            <a:r>
              <a:rPr lang="en-US" dirty="0" err="1" smtClean="0">
                <a:hlinkClick r:id="rId17"/>
              </a:rPr>
              <a:t>zki.html</a:t>
            </a:r>
            <a:r>
              <a:rPr lang="ru-RU" dirty="0" smtClean="0"/>
              <a:t> - </a:t>
            </a:r>
            <a:r>
              <a:rPr lang="ru-RU" dirty="0" err="1" smtClean="0"/>
              <a:t>Оле-Лукойле</a:t>
            </a:r>
            <a:endParaRPr lang="en-US" dirty="0" smtClean="0"/>
          </a:p>
          <a:p>
            <a:r>
              <a:rPr lang="en-US" dirty="0" smtClean="0"/>
              <a:t>Lenagold.ru – </a:t>
            </a:r>
            <a:r>
              <a:rPr lang="ru-RU" dirty="0" smtClean="0"/>
              <a:t>овощи, ослик, обувь, обезьянки, орехи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643314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8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071942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Слайды с написанием письменных букв из презентации </a:t>
            </a:r>
            <a:r>
              <a:rPr lang="ru-RU" dirty="0" err="1" smtClean="0"/>
              <a:t>Чулихиной</a:t>
            </a:r>
            <a:r>
              <a:rPr lang="ru-RU" dirty="0" smtClean="0"/>
              <a:t> Е. А.</a:t>
            </a:r>
          </a:p>
          <a:p>
            <a:r>
              <a:rPr lang="ru-RU" dirty="0" smtClean="0"/>
              <a:t>«Анимированный плакат Письменные буквы русского алфавита».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786322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19"/>
              </a:rPr>
              <a:t>http://</a:t>
            </a:r>
            <a:r>
              <a:rPr lang="en-US" dirty="0" smtClean="0">
                <a:hlinkClick r:id="rId19"/>
              </a:rPr>
              <a:t>alphabook.ru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214950"/>
            <a:ext cx="460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20"/>
              </a:rPr>
              <a:t>http://www.dkataev.ru/alphabet.html</a:t>
            </a:r>
            <a:r>
              <a:rPr lang="ru-RU" dirty="0" smtClean="0"/>
              <a:t> алфавит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643578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21"/>
              </a:rPr>
              <a:t>http://clipartcorel.narod.ru/index.html</a:t>
            </a:r>
            <a:r>
              <a:rPr lang="ru-RU" dirty="0" smtClean="0"/>
              <a:t> - рамка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6072206"/>
            <a:ext cx="405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4 слайде стихотворение Б. </a:t>
            </a:r>
            <a:r>
              <a:rPr lang="ru-RU" dirty="0" err="1" smtClean="0"/>
              <a:t>Заходера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0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285728"/>
            <a:ext cx="3647898" cy="2143140"/>
          </a:xfrm>
          <a:prstGeom prst="rect">
            <a:avLst/>
          </a:prstGeom>
        </p:spPr>
      </p:pic>
      <p:pic>
        <p:nvPicPr>
          <p:cNvPr id="3" name="Рисунок 2" descr="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00042"/>
            <a:ext cx="1725283" cy="1725283"/>
          </a:xfrm>
          <a:prstGeom prst="rect">
            <a:avLst/>
          </a:prstGeom>
        </p:spPr>
      </p:pic>
      <p:pic>
        <p:nvPicPr>
          <p:cNvPr id="5" name="Рисунок 4" descr="4352a7d1cfad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14744" y="2857496"/>
            <a:ext cx="1158707" cy="2548360"/>
          </a:xfrm>
          <a:prstGeom prst="rect">
            <a:avLst/>
          </a:prstGeom>
        </p:spPr>
      </p:pic>
      <p:pic>
        <p:nvPicPr>
          <p:cNvPr id="6" name="Рисунок 5" descr="4a8cefabb31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00760" y="2714620"/>
            <a:ext cx="1935944" cy="1468015"/>
          </a:xfrm>
          <a:prstGeom prst="rect">
            <a:avLst/>
          </a:prstGeom>
        </p:spPr>
      </p:pic>
      <p:pic>
        <p:nvPicPr>
          <p:cNvPr id="7" name="Рисунок 6" descr="5109a6ddd4c9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2910" y="2928934"/>
            <a:ext cx="1957353" cy="1263104"/>
          </a:xfrm>
          <a:prstGeom prst="rect">
            <a:avLst/>
          </a:prstGeom>
        </p:spPr>
      </p:pic>
      <p:pic>
        <p:nvPicPr>
          <p:cNvPr id="8" name="Рисунок 7" descr="0b26257c77c4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786446" y="4857760"/>
            <a:ext cx="1883827" cy="1463167"/>
          </a:xfrm>
          <a:prstGeom prst="rect">
            <a:avLst/>
          </a:prstGeom>
        </p:spPr>
      </p:pic>
      <p:pic>
        <p:nvPicPr>
          <p:cNvPr id="9" name="Рисунок 8" descr="996739555040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28596" y="5143512"/>
            <a:ext cx="2949696" cy="1143008"/>
          </a:xfrm>
          <a:prstGeom prst="rect">
            <a:avLst/>
          </a:prstGeom>
        </p:spPr>
      </p:pic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429124" y="714356"/>
            <a:ext cx="2287364" cy="1454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ukva_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3543296" cy="108266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ОБЕЗЬЯНКИ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9" name="Содержимое 3" descr="obez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1643063"/>
            <a:ext cx="2749550" cy="3400425"/>
          </a:xfrm>
        </p:spPr>
      </p:pic>
      <p:pic>
        <p:nvPicPr>
          <p:cNvPr id="4100" name="Рисунок 4" descr="obez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3500438"/>
            <a:ext cx="31956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625" y="1857375"/>
            <a:ext cx="3837397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/>
              <a:t> </a:t>
            </a:r>
            <a:r>
              <a:rPr lang="ru-RU" sz="2000" b="1" dirty="0"/>
              <a:t>Наши предки, ваши предки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На одной качались </a:t>
            </a:r>
            <a:r>
              <a:rPr lang="ru-RU" sz="2000" b="1" dirty="0" smtClean="0"/>
              <a:t>ветке</a:t>
            </a:r>
            <a:r>
              <a:rPr lang="en-US" sz="2000" b="1" dirty="0" smtClean="0"/>
              <a:t>.</a:t>
            </a:r>
            <a:endParaRPr lang="ru-RU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/>
              <a:t> А теперь нас держат в </a:t>
            </a:r>
            <a:r>
              <a:rPr lang="ru-RU" sz="2000" b="1" dirty="0" smtClean="0"/>
              <a:t>клетке…</a:t>
            </a:r>
            <a:endParaRPr lang="ru-RU" sz="2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/>
              <a:t> Хорошо ли это, детки?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214290"/>
            <a:ext cx="878767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ee2097985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3240" y="214290"/>
            <a:ext cx="2714644" cy="1978674"/>
          </a:xfrm>
          <a:prstGeom prst="rect">
            <a:avLst/>
          </a:prstGeom>
        </p:spPr>
      </p:pic>
      <p:pic>
        <p:nvPicPr>
          <p:cNvPr id="4" name="Рисунок 3" descr="2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7224" y="285728"/>
            <a:ext cx="1285549" cy="1800331"/>
          </a:xfrm>
          <a:prstGeom prst="rect">
            <a:avLst/>
          </a:prstGeom>
        </p:spPr>
      </p:pic>
      <p:pic>
        <p:nvPicPr>
          <p:cNvPr id="5" name="Рисунок 4" descr="25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72264" y="571480"/>
            <a:ext cx="1950889" cy="1393057"/>
          </a:xfrm>
          <a:prstGeom prst="rect">
            <a:avLst/>
          </a:prstGeom>
        </p:spPr>
      </p:pic>
      <p:pic>
        <p:nvPicPr>
          <p:cNvPr id="6" name="vinn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979712" y="2492896"/>
            <a:ext cx="5136232" cy="3852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4091832" cy="57864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500166" y="6215082"/>
            <a:ext cx="1524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hlinkClick r:id="rId3" action="ppaction://hlinkfile"/>
              </a:rPr>
              <a:t>РАСПЕЧАТАТЬ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500042"/>
            <a:ext cx="3714776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Оле-Лукойе</a:t>
            </a:r>
            <a:r>
              <a:rPr lang="ru-RU" sz="2400" b="1" dirty="0" smtClean="0"/>
              <a:t> – </a:t>
            </a:r>
          </a:p>
          <a:p>
            <a:pPr algn="ctr"/>
            <a:r>
              <a:rPr lang="ru-RU" sz="2400" b="1" dirty="0" smtClean="0"/>
              <a:t>маленький гном, </a:t>
            </a:r>
          </a:p>
          <a:p>
            <a:pPr algn="ctr"/>
            <a:r>
              <a:rPr lang="ru-RU" sz="2400" b="1" dirty="0" smtClean="0"/>
              <a:t>Ходит везде </a:t>
            </a:r>
          </a:p>
          <a:p>
            <a:pPr algn="ctr"/>
            <a:r>
              <a:rPr lang="ru-RU" sz="2400" b="1" dirty="0" smtClean="0"/>
              <a:t>под весёлым зонтом. </a:t>
            </a:r>
            <a:endParaRPr lang="ru-RU" sz="2400" dirty="0"/>
          </a:p>
        </p:txBody>
      </p:sp>
      <p:pic>
        <p:nvPicPr>
          <p:cNvPr id="5" name="Рисунок 4" descr="1264973515_4798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571744"/>
            <a:ext cx="2925907" cy="36427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5" name="Line 11"/>
          <p:cNvSpPr>
            <a:spLocks noChangeShapeType="1"/>
          </p:cNvSpPr>
          <p:nvPr/>
        </p:nvSpPr>
        <p:spPr bwMode="auto">
          <a:xfrm flipV="1">
            <a:off x="5076825" y="5589588"/>
            <a:ext cx="1295400" cy="503237"/>
          </a:xfrm>
          <a:prstGeom prst="line">
            <a:avLst/>
          </a:prstGeom>
          <a:noFill/>
          <a:ln w="18097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82953" name="Picture 9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744368" flipV="1">
            <a:off x="6948488" y="4652963"/>
            <a:ext cx="1944687" cy="511175"/>
          </a:xfrm>
          <a:prstGeom prst="rect">
            <a:avLst/>
          </a:prstGeom>
          <a:noFill/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7929586" y="55721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9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4875E-6 L -0.55504 0.088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0.08881 C -0.5533 0.09922 -0.55087 0.11587 -0.54549 0.12535 C -0.54011 0.13483 -0.53125 0.14316 -0.52222 0.14547 C -0.5132 0.14778 -0.50122 0.14663 -0.4908 0.13992 C -0.48038 0.13321 -0.4691 0.11864 -0.4592 0.10523 C -0.44931 0.09182 -0.43959 0.07632 -0.43177 0.05967 C -0.42396 0.04302 -0.41806 0.02544 -0.41268 0.00486 C -0.40729 -0.01572 -0.40052 -0.04301 -0.39896 -0.06429 C -0.3974 -0.08557 -0.39792 -0.10892 -0.40313 -0.1228 C -0.40834 -0.13668 -0.41997 -0.14639 -0.43038 -0.14824 C -0.4408 -0.15009 -0.45313 -0.145 -0.46615 -0.13367 C -0.47917 -0.12234 -0.49549 -0.10361 -0.50851 -0.08071 C -0.52153 -0.05781 -0.53611 -0.02081 -0.5441 0.00324 C -0.55209 0.02729 -0.55469 0.04857 -0.55643 0.06337 C -0.55816 0.07817 -0.55677 0.0784 -0.55504 0.08881 Z " pathEditMode="relative" rAng="0" ptsTypes="aaaaaaaaaaaaaaa">
                                      <p:cBhvr>
                                        <p:cTn id="10" dur="3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504 0.08881 C -0.55504 0.08742 -0.4059 0.0939 -0.2559 0.099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91 0.09921 C -0.25556 0.10892 -0.25504 0.11864 -0.25174 0.1265 C -0.24844 0.13436 -0.24237 0.14269 -0.23664 0.14662 C -0.23091 0.15055 -0.22726 0.15148 -0.21754 0.15032 C -0.20782 0.14916 -0.18907 0.14801 -0.17778 0.13922 C -0.1665 0.13043 -0.15973 0.1147 -0.15035 0.09736 C -0.14098 0.08001 -0.12882 0.05481 -0.12153 0.03538 C -0.11424 0.01595 -0.11077 -0.00093 -0.10643 -0.01943 C -0.10209 -0.03793 -0.09671 -0.05944 -0.09549 -0.07609 C -0.09427 -0.09274 -0.09618 -0.10916 -0.09966 -0.1198 C -0.10313 -0.13044 -0.11042 -0.13576 -0.11615 -0.13992 C -0.12188 -0.14408 -0.12605 -0.1457 -0.13386 -0.14547 C -0.14167 -0.14524 -0.15348 -0.14408 -0.16268 -0.13807 C -0.17188 -0.13206 -0.18004 -0.12119 -0.18872 -0.10893 C -0.1974 -0.09667 -0.2073 -0.07864 -0.21476 -0.06499 C -0.22223 -0.05135 -0.22848 -0.0421 -0.23386 -0.02683 C -0.23924 -0.01157 -0.24462 0.00786 -0.24757 0.02613 C -0.25052 0.0444 -0.25105 0.06729 -0.25174 0.08279 C -0.25243 0.09828 -0.25539 0.108 -0.25174 0.11933 C -0.24809 0.13066 -0.23907 0.14523 -0.22987 0.15032 C -0.22066 0.15541 -0.21302 0.15679 -0.19688 0.15032 C -0.18073 0.14384 -0.15174 0.1228 -0.13247 0.11193 C -0.1132 0.10106 -0.09202 0.09065 -0.08177 0.08464 C -0.07153 0.07863 -0.07118 0.07701 -0.07084 0.07539 " pathEditMode="relative" rAng="0" ptsTypes="aaaaaaaaaaaaaaaaaaaaaaaA">
                                      <p:cBhvr>
                                        <p:cTn id="18" dur="5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915419" flipV="1">
            <a:off x="7019925" y="4652963"/>
            <a:ext cx="1944688" cy="511175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7858148" y="550070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4875E-6 L -0.40538 -0.089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38 -0.08973 C -0.40642 -0.10014 -0.40659 -0.10939 -0.40937 -0.11702 C -0.41215 -0.12465 -0.41666 -0.13066 -0.4217 -0.13529 C -0.42673 -0.13991 -0.43316 -0.14361 -0.43958 -0.14454 C -0.446 -0.14546 -0.45434 -0.14338 -0.46007 -0.14084 C -0.4658 -0.1383 -0.46944 -0.13367 -0.47378 -0.12974 C -0.47812 -0.12581 -0.48125 -0.1228 -0.48611 -0.11702 C -0.49097 -0.11124 -0.49653 -0.10407 -0.5026 -0.09528 C -0.50868 -0.08649 -0.51649 -0.07793 -0.52309 -0.06406 C -0.52969 -0.05018 -0.53732 -0.02798 -0.54236 -0.01133 C -0.54739 0.00532 -0.55087 0.02151 -0.5533 0.03631 C -0.55573 0.05111 -0.55798 0.0636 -0.55746 0.07817 C -0.55694 0.09274 -0.55469 0.11309 -0.55052 0.12373 C -0.54635 0.13437 -0.53923 0.13807 -0.53281 0.142 C -0.52639 0.14593 -0.52135 0.15056 -0.51215 0.14755 C -0.50295 0.14454 -0.48889 0.13506 -0.47795 0.12373 C -0.46701 0.1124 -0.45503 0.09482 -0.44653 0.08002 C -0.43802 0.06522 -0.4335 0.04972 -0.42725 0.03446 C -0.421 0.0192 -0.41354 0.00347 -0.40937 -0.01133 C -0.40521 -0.02613 -0.4033 -0.04163 -0.4026 -0.05504 C -0.40191 -0.06845 -0.40434 -0.07932 -0.40538 -0.08973 Z " pathEditMode="relative" rAng="0" ptsTypes="aaaaaaaaaaaaaaaaaaaaa">
                                      <p:cBhvr>
                                        <p:cTn id="10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38 -0.08973 C -0.40538 -0.08996 -0.24809 -0.09505 -0.09045 -0.100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45 -0.10014 C -0.09097 -0.11262 -0.0915 -0.12511 -0.09445 -0.13298 C -0.0974 -0.14084 -0.1033 -0.14454 -0.10816 -0.14778 C -0.11302 -0.15101 -0.11667 -0.15379 -0.12327 -0.1531 C -0.12986 -0.1524 -0.13941 -0.15009 -0.14792 -0.14408 C -0.15643 -0.13806 -0.16545 -0.12812 -0.17396 -0.11656 C -0.18247 -0.10499 -0.19045 -0.09204 -0.19861 -0.0747 C -0.20677 -0.05735 -0.21754 -0.03191 -0.22327 -0.01272 C -0.229 0.00648 -0.23125 0.0266 -0.23281 0.04024 C -0.23438 0.05389 -0.23316 0.05944 -0.23281 0.06938 C -0.23247 0.07933 -0.23264 0.09112 -0.23021 0.1006 C -0.22778 0.11009 -0.22275 0.1198 -0.21788 0.12604 C -0.21302 0.13229 -0.20938 0.13714 -0.20139 0.13876 C -0.1934 0.14038 -0.1816 0.14431 -0.16979 0.13529 C -0.15799 0.12627 -0.14097 0.10176 -0.13021 0.08418 C -0.11945 0.06661 -0.11268 0.05065 -0.10556 0.02937 C -0.09844 0.0081 -0.09028 -0.02544 -0.08768 -0.04371 C -0.08507 -0.06198 -0.08837 -0.0703 -0.09045 -0.08025 C -0.09254 -0.09019 -0.09653 -0.10106 -0.1 -0.10384 C -0.10347 -0.10661 -0.11025 -0.09944 -0.11094 -0.09667 C -0.11163 -0.09389 -0.10695 -0.09065 -0.10417 -0.08742 C -0.10139 -0.08418 -0.10035 -0.07655 -0.09445 -0.07655 C -0.08854 -0.07655 -0.07535 -0.08279 -0.06858 -0.08742 C -0.06181 -0.09204 -0.05851 -0.09875 -0.05347 -0.10384 C -0.04844 -0.10892 -0.0434 -0.11378 -0.03837 -0.11841 " pathEditMode="relative" rAng="0" ptsTypes="aaaaaaaaaaaaaaaaaaaaaaaaA">
                                      <p:cBhvr>
                                        <p:cTn id="18" dur="3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243</Words>
  <Application>Microsoft Office PowerPoint</Application>
  <PresentationFormat>Экран (4:3)</PresentationFormat>
  <Paragraphs>38</Paragraphs>
  <Slides>11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ОБЕЗЬЯНКИ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О</dc:title>
  <dc:creator>Бойкова Оксана Владимировна</dc:creator>
  <cp:lastModifiedBy>oxana</cp:lastModifiedBy>
  <cp:revision>16</cp:revision>
  <dcterms:created xsi:type="dcterms:W3CDTF">2010-07-12T13:27:55Z</dcterms:created>
  <dcterms:modified xsi:type="dcterms:W3CDTF">2011-11-24T15:22:47Z</dcterms:modified>
</cp:coreProperties>
</file>