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28BD-6EE1-4327-9AED-CC6994E811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709F-145E-47AA-B733-EB2CEC077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28BD-6EE1-4327-9AED-CC6994E811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709F-145E-47AA-B733-EB2CEC077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28BD-6EE1-4327-9AED-CC6994E811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709F-145E-47AA-B733-EB2CEC077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28BD-6EE1-4327-9AED-CC6994E811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709F-145E-47AA-B733-EB2CEC077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28BD-6EE1-4327-9AED-CC6994E811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709F-145E-47AA-B733-EB2CEC077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28BD-6EE1-4327-9AED-CC6994E811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709F-145E-47AA-B733-EB2CEC077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28BD-6EE1-4327-9AED-CC6994E811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709F-145E-47AA-B733-EB2CEC077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28BD-6EE1-4327-9AED-CC6994E811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709F-145E-47AA-B733-EB2CEC077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28BD-6EE1-4327-9AED-CC6994E811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709F-145E-47AA-B733-EB2CEC077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28BD-6EE1-4327-9AED-CC6994E811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709F-145E-47AA-B733-EB2CEC077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28BD-6EE1-4327-9AED-CC6994E811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F709F-145E-47AA-B733-EB2CEC077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F28BD-6EE1-4327-9AED-CC6994E811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F709F-145E-47AA-B733-EB2CEC077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eselaya-karusel.ru/veselaya-karusel-2/" TargetMode="External"/><Relationship Id="rId3" Type="http://schemas.openxmlformats.org/officeDocument/2006/relationships/hyperlink" Target="http://stiralka.blox.ua/2009/01/stirka-...uka.html" TargetMode="External"/><Relationship Id="rId7" Type="http://schemas.openxmlformats.org/officeDocument/2006/relationships/hyperlink" Target="http://www.timeout.ru/journal/feature/7889/" TargetMode="External"/><Relationship Id="rId2" Type="http://schemas.openxmlformats.org/officeDocument/2006/relationships/hyperlink" Target="http://dic.academic.ru/dic.nsf/ruwiki/63601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igils.ru/symbols/gora.html" TargetMode="External"/><Relationship Id="rId5" Type="http://schemas.openxmlformats.org/officeDocument/2006/relationships/hyperlink" Target="http://club.foto.ru/gallery/photos/604891" TargetMode="External"/><Relationship Id="rId4" Type="http://schemas.openxmlformats.org/officeDocument/2006/relationships/hyperlink" Target="http://lenagold.ru/" TargetMode="External"/><Relationship Id="rId9" Type="http://schemas.openxmlformats.org/officeDocument/2006/relationships/hyperlink" Target="http://alphaboo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g\bukva_g.wmv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g\gusi.wm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6550223"/>
            <a:ext cx="809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/>
              <a:t>Бойкова</a:t>
            </a:r>
            <a:r>
              <a:rPr lang="ru-RU" sz="1400" b="1" dirty="0" smtClean="0"/>
              <a:t> Оксана Владимировна, учитель начальных классов МОУ СОШ №1 г. Конаково Тверской обл.</a:t>
            </a:r>
            <a:endParaRPr lang="ru-RU" sz="14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04025" y="4437063"/>
            <a:ext cx="1152525" cy="2420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23850" y="46529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468313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368" name="Picture 8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15419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" action="ppaction://hlinkshowjump?jump=endshow" highlightClick="1"/>
          </p:cNvPr>
          <p:cNvSpPr/>
          <p:nvPr/>
        </p:nvSpPr>
        <p:spPr>
          <a:xfrm>
            <a:off x="8316416" y="5877272"/>
            <a:ext cx="576064" cy="68237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1406 -0.4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7 -0.45718 C -0.12014 -0.43819 -0.12622 -0.41921 -0.13455 -0.39398 C -0.14289 -0.36875 -0.15591 -0.33079 -0.16407 -0.30509 C -0.17223 -0.2794 -0.17466 -0.26667 -0.18316 -0.24028 C -0.19167 -0.21389 -0.20539 -0.17616 -0.21528 -0.14606 C -0.22518 -0.11597 -0.23195 -0.09097 -0.24219 -0.05903 C -0.25243 -0.02708 -0.26563 0.01435 -0.27691 0.04537 C -0.2882 0.07639 -0.29948 0.10509 -0.31025 0.12732 C -0.32101 0.14954 -0.33004 0.16458 -0.34098 0.1787 C -0.35191 0.19282 -0.36424 0.20417 -0.37552 0.21273 C -0.38681 0.2213 -0.39879 0.22593 -0.40886 0.22986 C -0.41893 0.2338 -0.42466 0.23843 -0.43577 0.23681 C -0.44688 0.23519 -0.46615 0.22685 -0.47552 0.21968 C -0.4849 0.2125 -0.48664 0.2037 -0.49219 0.19398 C -0.49775 0.18426 -0.5033 0.17292 -0.50886 0.16157 " pathEditMode="relative" rAng="0" ptsTypes="aaaaaaaaaaaaaaA">
                                      <p:cBhvr>
                                        <p:cTn id="10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886 0.16157 C -0.50886 0.15949 -0.39879 -0.07987 -0.28733 -0.320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32 -0.3206 C -0.28941 -0.32199 -0.29132 -0.32338 -0.29496 -0.33079 C -0.29861 -0.3382 -0.30677 -0.35394 -0.30903 -0.36505 C -0.31128 -0.37616 -0.31007 -0.38658 -0.30903 -0.39746 C -0.30798 -0.40834 -0.30729 -0.42037 -0.3026 -0.4301 C -0.29791 -0.43982 -0.28871 -0.44815 -0.2809 -0.45556 C -0.27309 -0.46297 -0.26458 -0.46991 -0.25521 -0.47454 C -0.24583 -0.47917 -0.2375 -0.4801 -0.22448 -0.4831 C -0.21146 -0.48611 -0.19323 -0.49144 -0.17708 -0.49329 C -0.16094 -0.49514 -0.14635 -0.49468 -0.12708 -0.49491 C -0.10781 -0.49514 -0.0875 -0.49491 -0.06163 -0.49491 C -0.03576 -0.49491 -2.22222E-6 -0.49491 0.02813 -0.49491 C 0.05625 -0.49491 0.09531 -0.49491 0.10764 -0.49491 " pathEditMode="relative" rAng="0" ptsTypes="aaaaaaaaaaaaa">
                                      <p:cBhvr>
                                        <p:cTn id="16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507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http://dic.academic.ru/dic.nsf/ruwiki/636012</a:t>
            </a:r>
            <a:r>
              <a:rPr lang="en-US" dirty="0" smtClean="0"/>
              <a:t> </a:t>
            </a:r>
            <a:r>
              <a:rPr lang="ru-RU" dirty="0" smtClean="0"/>
              <a:t> - гусь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85794"/>
            <a:ext cx="5698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http://stiralka.blox.ua/2009/01/stirka-...</a:t>
            </a:r>
            <a:r>
              <a:rPr lang="en-US" dirty="0" err="1" smtClean="0">
                <a:hlinkClick r:id="rId3"/>
              </a:rPr>
              <a:t>uka.html</a:t>
            </a:r>
            <a:r>
              <a:rPr lang="en-US" dirty="0" smtClean="0"/>
              <a:t> - </a:t>
            </a:r>
            <a:r>
              <a:rPr lang="ru-RU" dirty="0" smtClean="0"/>
              <a:t> галстук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268760"/>
            <a:ext cx="54617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hlinkClick r:id="rId4"/>
              </a:rPr>
              <a:t> </a:t>
            </a:r>
            <a:r>
              <a:rPr lang="en-US" sz="1200" dirty="0" smtClean="0">
                <a:hlinkClick r:id="rId5"/>
              </a:rPr>
              <a:t>http://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club.foto.ru/gallery/photos/604891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галка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http://sigils.ru/symbols/gora.html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горы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timeout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journal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feature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/7889/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-гуси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http://veselaya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karusel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veselaya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karusel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-2/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мультфильм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Два весёлых гуся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643182"/>
            <a:ext cx="422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http://Lenagold.ru</a:t>
            </a:r>
            <a:r>
              <a:rPr lang="en-US" dirty="0" smtClean="0"/>
              <a:t> – </a:t>
            </a:r>
            <a:r>
              <a:rPr lang="ru-RU" dirty="0" smtClean="0"/>
              <a:t> </a:t>
            </a:r>
            <a:r>
              <a:rPr lang="ru-RU" dirty="0" smtClean="0"/>
              <a:t>гномик, гитара</a:t>
            </a:r>
            <a:r>
              <a:rPr lang="ru-RU" smtClean="0"/>
              <a:t>, гриб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068960"/>
            <a:ext cx="599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Аудиофайлы</a:t>
            </a:r>
            <a:r>
              <a:rPr lang="ru-RU" dirty="0" smtClean="0"/>
              <a:t> для ролик</a:t>
            </a:r>
            <a:r>
              <a:rPr lang="ru-RU" dirty="0"/>
              <a:t>а</a:t>
            </a:r>
            <a:r>
              <a:rPr lang="ru-RU" dirty="0" smtClean="0"/>
              <a:t> взяты с сайта </a:t>
            </a:r>
            <a:r>
              <a:rPr lang="en-US" dirty="0" smtClean="0">
                <a:hlinkClick r:id="rId9"/>
              </a:rPr>
              <a:t>http://alphabook.ru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50100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1571612"/>
            <a:ext cx="231852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/>
              <a:t>БУКВА Г</a:t>
            </a:r>
            <a:endParaRPr lang="ru-RU" sz="4800" b="1" dirty="0"/>
          </a:p>
        </p:txBody>
      </p:sp>
      <p:pic>
        <p:nvPicPr>
          <p:cNvPr id="3" name="Рисунок 2" descr="7c7775e5426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86190"/>
            <a:ext cx="3657607" cy="270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955711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000" b="1" dirty="0" smtClean="0"/>
              <a:t>Г </a:t>
            </a:r>
            <a:r>
              <a:rPr lang="ru-RU" sz="6000" b="1" dirty="0" err="1" smtClean="0"/>
              <a:t>г</a:t>
            </a:r>
            <a:endParaRPr lang="ru-RU" sz="6000" b="1" dirty="0"/>
          </a:p>
        </p:txBody>
      </p:sp>
      <p:pic>
        <p:nvPicPr>
          <p:cNvPr id="4" name="Рисунок 3" descr="7cb8bea44e7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789040"/>
            <a:ext cx="2820863" cy="2515369"/>
          </a:xfrm>
          <a:prstGeom prst="rect">
            <a:avLst/>
          </a:prstGeom>
        </p:spPr>
      </p:pic>
      <p:pic>
        <p:nvPicPr>
          <p:cNvPr id="5" name="Рисунок 4" descr="b4bda4ecb9a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3645024"/>
            <a:ext cx="2319959" cy="2636912"/>
          </a:xfrm>
          <a:prstGeom prst="rect">
            <a:avLst/>
          </a:prstGeom>
        </p:spPr>
      </p:pic>
      <p:pic>
        <p:nvPicPr>
          <p:cNvPr id="6" name="Рисунок 5" descr="be6ce83e4f9f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404664"/>
            <a:ext cx="3312368" cy="3308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ukva_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785794"/>
            <a:ext cx="1950889" cy="1393057"/>
          </a:xfrm>
          <a:prstGeom prst="rect">
            <a:avLst/>
          </a:prstGeom>
        </p:spPr>
      </p:pic>
      <p:pic>
        <p:nvPicPr>
          <p:cNvPr id="5" name="Рисунок 4" descr="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643446"/>
            <a:ext cx="1950889" cy="1393057"/>
          </a:xfrm>
          <a:prstGeom prst="rect">
            <a:avLst/>
          </a:prstGeom>
        </p:spPr>
      </p:pic>
      <p:pic>
        <p:nvPicPr>
          <p:cNvPr id="6" name="gus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471597" y="1511660"/>
            <a:ext cx="4188635" cy="3141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548680"/>
            <a:ext cx="955711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/>
              <a:t>Г </a:t>
            </a:r>
            <a:r>
              <a:rPr lang="ru-RU" sz="6000" dirty="0" err="1" smtClean="0"/>
              <a:t>г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c3a98b39325f90d9aeceba8d7f73e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32656"/>
            <a:ext cx="2197433" cy="23885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3357586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Галстук гусь себе купил </a:t>
            </a:r>
            <a:br>
              <a:rPr lang="ru-RU" sz="2000" b="1" dirty="0" smtClean="0"/>
            </a:br>
            <a:r>
              <a:rPr lang="ru-RU" sz="2000" b="1" dirty="0" smtClean="0"/>
              <a:t>Модный, заграничный. </a:t>
            </a:r>
            <a:br>
              <a:rPr lang="ru-RU" sz="2000" b="1" dirty="0" smtClean="0"/>
            </a:br>
            <a:r>
              <a:rPr lang="ru-RU" sz="2000" b="1" dirty="0" smtClean="0"/>
              <a:t>И на шею нацепил </a:t>
            </a:r>
            <a:br>
              <a:rPr lang="ru-RU" sz="2000" b="1" dirty="0" smtClean="0"/>
            </a:br>
            <a:r>
              <a:rPr lang="ru-RU" sz="2000" b="1" dirty="0" smtClean="0"/>
              <a:t>В городе столичном. </a:t>
            </a:r>
            <a:br>
              <a:rPr lang="ru-RU" sz="2000" b="1" dirty="0" smtClean="0"/>
            </a:br>
            <a:r>
              <a:rPr lang="ru-RU" sz="2000" b="1" dirty="0" smtClean="0"/>
              <a:t>Гордо голову задрав, </a:t>
            </a:r>
            <a:br>
              <a:rPr lang="ru-RU" sz="2000" b="1" dirty="0" smtClean="0"/>
            </a:br>
            <a:r>
              <a:rPr lang="ru-RU" sz="2000" b="1" dirty="0" smtClean="0"/>
              <a:t>Гусь стоит нарядный: </a:t>
            </a:r>
            <a:br>
              <a:rPr lang="ru-RU" sz="2000" b="1" dirty="0" smtClean="0"/>
            </a:br>
            <a:r>
              <a:rPr lang="ru-RU" sz="2000" b="1" dirty="0" smtClean="0"/>
              <a:t>"Га-га-га, теперь я граф </a:t>
            </a:r>
            <a:br>
              <a:rPr lang="ru-RU" sz="2000" b="1" dirty="0" smtClean="0"/>
            </a:br>
            <a:r>
              <a:rPr lang="ru-RU" sz="2000" b="1" dirty="0" smtClean="0"/>
              <a:t>в галстуке парадном!" </a:t>
            </a:r>
            <a:endParaRPr lang="ru-RU" sz="2000" b="1" dirty="0"/>
          </a:p>
        </p:txBody>
      </p:sp>
      <p:pic>
        <p:nvPicPr>
          <p:cNvPr id="4" name="Рисунок 3" descr="CorporationParkGo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143248"/>
            <a:ext cx="2874034" cy="3143272"/>
          </a:xfrm>
          <a:prstGeom prst="rect">
            <a:avLst/>
          </a:prstGeom>
        </p:spPr>
      </p:pic>
      <p:pic>
        <p:nvPicPr>
          <p:cNvPr id="5" name="Рисунок 4" descr="iuy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357562"/>
            <a:ext cx="1730278" cy="2786082"/>
          </a:xfrm>
          <a:prstGeom prst="rect">
            <a:avLst/>
          </a:prstGeom>
        </p:spPr>
      </p:pic>
      <p:pic>
        <p:nvPicPr>
          <p:cNvPr id="6" name="Рисунок 5" descr="2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429132"/>
            <a:ext cx="2351067" cy="1678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428604"/>
            <a:ext cx="3643338" cy="9286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ГАДЮКА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1" name="Содержимое 4" descr="dadc35fdc42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2" y="2357430"/>
            <a:ext cx="4251325" cy="3425825"/>
          </a:xfr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63579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3286124"/>
            <a:ext cx="3679825" cy="2308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 это принято у змей,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Кусают за ногу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ГАДЮКИ,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А потому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 встрече с ней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Берите, дети, ноги в руки!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357166"/>
            <a:ext cx="1000132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68035" flipV="1">
            <a:off x="6443663" y="4652963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58148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7153 -0.0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0162 C -0.26736 -0.02176 -0.26319 -0.02708 -0.25746 -0.03333 C -0.25173 -0.03958 -0.24323 -0.04768 -0.23698 -0.0537 C -0.23073 -0.05972 -0.22708 -0.06458 -0.22031 -0.06921 C -0.21354 -0.07384 -0.20226 -0.08009 -0.19601 -0.08125 C -0.18976 -0.08241 -0.1868 -0.0787 -0.18316 -0.07593 C -0.17951 -0.07315 -0.17604 -0.06921 -0.17413 -0.06412 C -0.17222 -0.05903 -0.17031 -0.05463 -0.17153 -0.04514 C -0.17274 -0.03565 -0.17604 -0.02546 -0.18177 -0.00764 C -0.1875 0.01019 -0.19878 0.03912 -0.20625 0.0625 C -0.21371 0.08588 -0.2217 0.11597 -0.22673 0.13264 C -0.23177 0.14931 -0.23507 0.15417 -0.23698 0.16319 C -0.23889 0.17222 -0.23854 0.18009 -0.23819 0.18727 C -0.23785 0.19444 -0.23663 0.20069 -0.23437 0.20602 C -0.23212 0.21134 -0.22864 0.21736 -0.22413 0.21968 C -0.21962 0.22199 -0.21528 0.22338 -0.20746 0.21968 C -0.19965 0.21597 -0.18628 0.20532 -0.17673 0.19745 C -0.16719 0.18958 -0.15607 0.17801 -0.14982 0.17176 C -0.14357 0.16551 -0.14167 0.16273 -0.13958 0.15995 " pathEditMode="relative" rAng="0" ptsTypes="aaaaaaaaaaaaaaaaaaa">
                                      <p:cBhvr>
                                        <p:cTn id="10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149</Words>
  <Application>Microsoft Office PowerPoint</Application>
  <PresentationFormat>Экран (4:3)</PresentationFormat>
  <Paragraphs>24</Paragraphs>
  <Slides>11</Slides>
  <Notes>0</Notes>
  <HiddenSlides>1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УЧИМ БУКВЫ</vt:lpstr>
      <vt:lpstr>Слайд 2</vt:lpstr>
      <vt:lpstr>Слайд 3</vt:lpstr>
      <vt:lpstr>Слайд 4</vt:lpstr>
      <vt:lpstr>Слайд 5</vt:lpstr>
      <vt:lpstr>Слайд 6</vt:lpstr>
      <vt:lpstr>ГАДЮКА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г</dc:title>
  <dc:creator>Бойкова О. В.</dc:creator>
  <cp:lastModifiedBy>никс</cp:lastModifiedBy>
  <cp:revision>10</cp:revision>
  <dcterms:created xsi:type="dcterms:W3CDTF">2010-06-04T16:49:48Z</dcterms:created>
  <dcterms:modified xsi:type="dcterms:W3CDTF">2011-11-16T16:29:33Z</dcterms:modified>
</cp:coreProperties>
</file>