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CE7E"/>
    <a:srgbClr val="DDAE2B"/>
    <a:srgbClr val="E3DA25"/>
    <a:srgbClr val="FFE48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4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886F5-C8EE-4B1E-A079-53060CDAB639}" type="datetimeFigureOut">
              <a:rPr lang="ru-RU"/>
              <a:pPr>
                <a:defRPr/>
              </a:pPr>
              <a:t>24.06.2009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97C59-A2FA-4EF0-98D0-13E585393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EC26F-A8E7-4A45-8C9D-B33B7B57A6FD}" type="datetimeFigureOut">
              <a:rPr lang="ru-RU"/>
              <a:pPr>
                <a:defRPr/>
              </a:pPr>
              <a:t>24.06.2009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17A78-7FF7-4F48-BC5B-FC00ED169D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179C4-CC19-47F2-AFEB-B1080B349A08}" type="datetimeFigureOut">
              <a:rPr lang="ru-RU"/>
              <a:pPr>
                <a:defRPr/>
              </a:pPr>
              <a:t>24.06.2009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934AA-82F2-41CA-A26C-80931BEACB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5C51A-EB33-4407-8AE4-7C428EA9D933}" type="datetimeFigureOut">
              <a:rPr lang="ru-RU"/>
              <a:pPr>
                <a:defRPr/>
              </a:pPr>
              <a:t>24.06.2009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7B00B-27F0-4FF2-95C6-D3FADD3AFA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53427A-55DE-4C92-9B20-794B09355F2C}" type="datetimeFigureOut">
              <a:rPr lang="ru-RU"/>
              <a:pPr>
                <a:defRPr/>
              </a:pPr>
              <a:t>24.06.2009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6530C-63D5-427F-B710-03A441083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D4DF0-4C1F-4EEF-92B0-84DAD45F5C31}" type="datetimeFigureOut">
              <a:rPr lang="ru-RU"/>
              <a:pPr>
                <a:defRPr/>
              </a:pPr>
              <a:t>24.06.2009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BBC7C-E5F4-48F9-996D-28818B566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1076AF-9792-400E-965F-3CC9013AE66F}" type="datetimeFigureOut">
              <a:rPr lang="ru-RU"/>
              <a:pPr>
                <a:defRPr/>
              </a:pPr>
              <a:t>24.06.2009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B7798-1564-40BF-989A-35B1850C3F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F343D-67B0-463D-96A9-D6E48BA5251F}" type="datetimeFigureOut">
              <a:rPr lang="ru-RU"/>
              <a:pPr>
                <a:defRPr/>
              </a:pPr>
              <a:t>24.06.2009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9C74A-4905-4FF2-ABF8-C9EFD8D256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C6DCA-FE5A-49FB-AEA4-3E536C8B8A70}" type="datetimeFigureOut">
              <a:rPr lang="ru-RU"/>
              <a:pPr>
                <a:defRPr/>
              </a:pPr>
              <a:t>24.06.2009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64E7B3-543C-4037-BEB8-D2187FF714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17E42-9515-48D7-8734-7BAE78DE4DC0}" type="datetimeFigureOut">
              <a:rPr lang="ru-RU"/>
              <a:pPr>
                <a:defRPr/>
              </a:pPr>
              <a:t>24.06.2009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E54A9-374D-49FD-8E28-8F008035C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C7AA8-DBD9-4430-8FBA-25B8179EFA48}" type="datetimeFigureOut">
              <a:rPr lang="ru-RU"/>
              <a:pPr>
                <a:defRPr/>
              </a:pPr>
              <a:t>24.06.2009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7B27D-0D0A-4F5F-A0D0-57747A39E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CE7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2A49CE9-6C7F-4AC2-B413-355A2296D221}" type="datetimeFigureOut">
              <a:rPr lang="ru-RU"/>
              <a:pPr>
                <a:defRPr/>
              </a:pPr>
              <a:t>24.06.2009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8450AA-8F36-4430-9492-8951D6B45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Рисунок 4" descr="титул-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500063"/>
            <a:ext cx="8572500" cy="635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TextBox 2"/>
          <p:cNvSpPr txBox="1">
            <a:spLocks noChangeArrowheads="1"/>
          </p:cNvSpPr>
          <p:nvPr/>
        </p:nvSpPr>
        <p:spPr bwMode="auto">
          <a:xfrm>
            <a:off x="785813" y="0"/>
            <a:ext cx="755808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FF0000"/>
                </a:solidFill>
                <a:latin typeface="a_Algerius"/>
              </a:rPr>
              <a:t>Животный мир австралии</a:t>
            </a:r>
          </a:p>
        </p:txBody>
      </p:sp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962025" y="6211888"/>
            <a:ext cx="7296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b="1">
                <a:solidFill>
                  <a:srgbClr val="FF0000"/>
                </a:solidFill>
                <a:latin typeface="a_Algerius"/>
              </a:rPr>
              <a:t>Урок географии в 8 классе ГОУ школы-интерната №33 </a:t>
            </a:r>
          </a:p>
          <a:p>
            <a:pPr algn="ctr"/>
            <a:r>
              <a:rPr lang="ru-RU" b="1">
                <a:solidFill>
                  <a:srgbClr val="FF0000"/>
                </a:solidFill>
                <a:latin typeface="a_Algerius"/>
              </a:rPr>
              <a:t>ст-цы ладожской Краснодарского края.   Учитель – Фунин С.Г.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Прямоугольник 1"/>
          <p:cNvSpPr>
            <a:spLocks noChangeArrowheads="1"/>
          </p:cNvSpPr>
          <p:nvPr/>
        </p:nvSpPr>
        <p:spPr bwMode="auto">
          <a:xfrm>
            <a:off x="3643313" y="0"/>
            <a:ext cx="17954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a_Algerius"/>
              </a:rPr>
              <a:t>птицы</a:t>
            </a:r>
          </a:p>
        </p:txBody>
      </p:sp>
      <p:pic>
        <p:nvPicPr>
          <p:cNvPr id="4" name="Рисунок 3" descr="зимородокjpg.jpg"/>
          <p:cNvPicPr>
            <a:picLocks noChangeAspect="1"/>
          </p:cNvPicPr>
          <p:nvPr/>
        </p:nvPicPr>
        <p:blipFill>
          <a:blip r:embed="rId2"/>
          <a:srcRect l="14084" t="9859" r="4225" b="16901"/>
          <a:stretch>
            <a:fillRect/>
          </a:stretch>
        </p:blipFill>
        <p:spPr>
          <a:xfrm>
            <a:off x="5357818" y="3071810"/>
            <a:ext cx="3456500" cy="3098931"/>
          </a:xfrm>
          <a:prstGeom prst="cloud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шалашник.jpg"/>
          <p:cNvPicPr>
            <a:picLocks noChangeAspect="1"/>
          </p:cNvPicPr>
          <p:nvPr/>
        </p:nvPicPr>
        <p:blipFill>
          <a:blip r:embed="rId3"/>
          <a:srcRect l="15517"/>
          <a:stretch>
            <a:fillRect/>
          </a:stretch>
        </p:blipFill>
        <p:spPr>
          <a:xfrm>
            <a:off x="285720" y="3357562"/>
            <a:ext cx="3927949" cy="2857520"/>
          </a:xfrm>
          <a:prstGeom prst="cloud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 descr="лебед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3240" y="571480"/>
            <a:ext cx="3216139" cy="3184296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2533" name="TextBox 5"/>
          <p:cNvSpPr txBox="1">
            <a:spLocks noChangeArrowheads="1"/>
          </p:cNvSpPr>
          <p:nvPr/>
        </p:nvSpPr>
        <p:spPr bwMode="auto">
          <a:xfrm>
            <a:off x="4214813" y="3786188"/>
            <a:ext cx="12303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Чёрный</a:t>
            </a:r>
          </a:p>
          <a:p>
            <a:r>
              <a:rPr lang="ru-RU" b="1">
                <a:latin typeface="a_Algerius"/>
              </a:rPr>
              <a:t>лебедь</a:t>
            </a:r>
          </a:p>
        </p:txBody>
      </p:sp>
      <p:sp>
        <p:nvSpPr>
          <p:cNvPr id="22534" name="TextBox 6"/>
          <p:cNvSpPr txBox="1">
            <a:spLocks noChangeArrowheads="1"/>
          </p:cNvSpPr>
          <p:nvPr/>
        </p:nvSpPr>
        <p:spPr bwMode="auto">
          <a:xfrm>
            <a:off x="1571625" y="6215063"/>
            <a:ext cx="16160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шалашник</a:t>
            </a:r>
          </a:p>
        </p:txBody>
      </p:sp>
      <p:sp>
        <p:nvSpPr>
          <p:cNvPr id="22535" name="TextBox 8"/>
          <p:cNvSpPr txBox="1">
            <a:spLocks noChangeArrowheads="1"/>
          </p:cNvSpPr>
          <p:nvPr/>
        </p:nvSpPr>
        <p:spPr bwMode="auto">
          <a:xfrm>
            <a:off x="5929313" y="6215063"/>
            <a:ext cx="2890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Зимородок-хохотун</a:t>
            </a:r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Box 1"/>
          <p:cNvSpPr txBox="1">
            <a:spLocks noChangeArrowheads="1"/>
          </p:cNvSpPr>
          <p:nvPr/>
        </p:nvSpPr>
        <p:spPr bwMode="auto">
          <a:xfrm>
            <a:off x="571500" y="142875"/>
            <a:ext cx="8042275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a_Algerius"/>
              </a:rPr>
              <a:t>Животные на гербе и монетах </a:t>
            </a:r>
          </a:p>
          <a:p>
            <a:r>
              <a:rPr lang="ru-RU" sz="3200" b="1">
                <a:latin typeface="a_Algerius"/>
              </a:rPr>
              <a:t>австралии</a:t>
            </a:r>
          </a:p>
        </p:txBody>
      </p:sp>
      <p:pic>
        <p:nvPicPr>
          <p:cNvPr id="3" name="Рисунок 2" descr="герб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5" y="1357313"/>
            <a:ext cx="6786563" cy="510222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Рисунок 3" descr="монета 2.jpg"/>
          <p:cNvPicPr>
            <a:picLocks noChangeAspect="1"/>
          </p:cNvPicPr>
          <p:nvPr/>
        </p:nvPicPr>
        <p:blipFill>
          <a:blip r:embed="rId3"/>
          <a:srcRect l="8641" t="7500" r="31869" b="2499"/>
          <a:stretch>
            <a:fillRect/>
          </a:stretch>
        </p:blipFill>
        <p:spPr>
          <a:xfrm>
            <a:off x="7072313" y="928688"/>
            <a:ext cx="1785937" cy="229552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монета 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8063" y="3429000"/>
            <a:ext cx="1500187" cy="150018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Рисунок 5" descr="монета 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625" y="5072063"/>
            <a:ext cx="1571625" cy="157162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2"/>
          <p:cNvSpPr txBox="1">
            <a:spLocks noChangeArrowheads="1"/>
          </p:cNvSpPr>
          <p:nvPr/>
        </p:nvSpPr>
        <p:spPr bwMode="auto">
          <a:xfrm>
            <a:off x="1857375" y="0"/>
            <a:ext cx="5411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a_Algerius"/>
              </a:rPr>
              <a:t>Сумчатые животные</a:t>
            </a:r>
          </a:p>
        </p:txBody>
      </p:sp>
      <p:pic>
        <p:nvPicPr>
          <p:cNvPr id="4" name="Рисунок 3" descr="кенгуру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857232"/>
            <a:ext cx="3214710" cy="50685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Рисунок 5" descr="коал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82" y="857233"/>
            <a:ext cx="5157464" cy="507089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1285875" y="6072188"/>
            <a:ext cx="13081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кенгуру</a:t>
            </a:r>
          </a:p>
        </p:txBody>
      </p:sp>
      <p:sp>
        <p:nvSpPr>
          <p:cNvPr id="14341" name="TextBox 7"/>
          <p:cNvSpPr txBox="1">
            <a:spLocks noChangeArrowheads="1"/>
          </p:cNvSpPr>
          <p:nvPr/>
        </p:nvSpPr>
        <p:spPr bwMode="auto">
          <a:xfrm>
            <a:off x="5857875" y="6072188"/>
            <a:ext cx="1001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коала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Прямоугольник 1"/>
          <p:cNvSpPr>
            <a:spLocks noChangeArrowheads="1"/>
          </p:cNvSpPr>
          <p:nvPr/>
        </p:nvSpPr>
        <p:spPr bwMode="auto">
          <a:xfrm>
            <a:off x="1928813" y="214313"/>
            <a:ext cx="54181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a_Algerius"/>
              </a:rPr>
              <a:t>Сумчатые животные</a:t>
            </a:r>
          </a:p>
        </p:txBody>
      </p:sp>
      <p:pic>
        <p:nvPicPr>
          <p:cNvPr id="5" name="Рисунок 4" descr="сум. муравье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928670"/>
            <a:ext cx="3060551" cy="232602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6" name="Рисунок 5" descr="с. опоссум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785794"/>
            <a:ext cx="3214690" cy="2368155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с. барсук.jpeg"/>
          <p:cNvPicPr>
            <a:picLocks noChangeAspect="1"/>
          </p:cNvPicPr>
          <p:nvPr/>
        </p:nvPicPr>
        <p:blipFill>
          <a:blip r:embed="rId4"/>
          <a:srcRect b="8854"/>
          <a:stretch>
            <a:fillRect/>
          </a:stretch>
        </p:blipFill>
        <p:spPr>
          <a:xfrm>
            <a:off x="2786050" y="3643314"/>
            <a:ext cx="3357586" cy="264411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5365" name="TextBox 7"/>
          <p:cNvSpPr txBox="1">
            <a:spLocks noChangeArrowheads="1"/>
          </p:cNvSpPr>
          <p:nvPr/>
        </p:nvSpPr>
        <p:spPr bwMode="auto">
          <a:xfrm>
            <a:off x="857250" y="3214688"/>
            <a:ext cx="2997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Сумчатый муравьед</a:t>
            </a:r>
          </a:p>
        </p:txBody>
      </p:sp>
      <p:sp>
        <p:nvSpPr>
          <p:cNvPr id="15366" name="TextBox 8"/>
          <p:cNvSpPr txBox="1">
            <a:spLocks noChangeArrowheads="1"/>
          </p:cNvSpPr>
          <p:nvPr/>
        </p:nvSpPr>
        <p:spPr bwMode="auto">
          <a:xfrm>
            <a:off x="5214938" y="3214688"/>
            <a:ext cx="2854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Сумчатый опоссум</a:t>
            </a:r>
          </a:p>
        </p:txBody>
      </p:sp>
      <p:sp>
        <p:nvSpPr>
          <p:cNvPr id="15367" name="TextBox 9"/>
          <p:cNvSpPr txBox="1">
            <a:spLocks noChangeArrowheads="1"/>
          </p:cNvSpPr>
          <p:nvPr/>
        </p:nvSpPr>
        <p:spPr bwMode="auto">
          <a:xfrm>
            <a:off x="3143250" y="6286500"/>
            <a:ext cx="26400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Сумчатый барсук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1857375" y="142875"/>
            <a:ext cx="54181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a_Algerius"/>
              </a:rPr>
              <a:t>Сумчатые животные</a:t>
            </a:r>
          </a:p>
        </p:txBody>
      </p:sp>
      <p:pic>
        <p:nvPicPr>
          <p:cNvPr id="3" name="Рисунок 2" descr="белка.jpg"/>
          <p:cNvPicPr>
            <a:picLocks noChangeAspect="1"/>
          </p:cNvPicPr>
          <p:nvPr/>
        </p:nvPicPr>
        <p:blipFill>
          <a:blip r:embed="rId2"/>
          <a:srcRect b="3665"/>
          <a:stretch>
            <a:fillRect/>
          </a:stretch>
        </p:blipFill>
        <p:spPr>
          <a:xfrm>
            <a:off x="214282" y="3000372"/>
            <a:ext cx="4449344" cy="321471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Рисунок 3" descr="с. крот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4678" y="785793"/>
            <a:ext cx="2786084" cy="185738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мышь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190" y="3000372"/>
            <a:ext cx="3929090" cy="321392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3429000" y="2643188"/>
            <a:ext cx="23129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Сумчатый крот</a:t>
            </a:r>
          </a:p>
        </p:txBody>
      </p:sp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1285875" y="6286500"/>
            <a:ext cx="24193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Сумчатая белка</a:t>
            </a:r>
          </a:p>
        </p:txBody>
      </p:sp>
      <p:sp>
        <p:nvSpPr>
          <p:cNvPr id="16391" name="TextBox 7"/>
          <p:cNvSpPr txBox="1">
            <a:spLocks noChangeArrowheads="1"/>
          </p:cNvSpPr>
          <p:nvPr/>
        </p:nvSpPr>
        <p:spPr bwMode="auto">
          <a:xfrm>
            <a:off x="5786438" y="6286500"/>
            <a:ext cx="2390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Сумчатая мышь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1357313" y="214313"/>
            <a:ext cx="65976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a_Algerius"/>
              </a:rPr>
              <a:t>Яйцекладущие животные</a:t>
            </a:r>
          </a:p>
        </p:txBody>
      </p:sp>
      <p:pic>
        <p:nvPicPr>
          <p:cNvPr id="4" name="Рисунок 3" descr="утконо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6050" y="2928934"/>
            <a:ext cx="6126480" cy="346165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 descr="ехидн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785794"/>
            <a:ext cx="3810000" cy="328930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928688" y="4143375"/>
            <a:ext cx="11842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ехидна</a:t>
            </a:r>
          </a:p>
        </p:txBody>
      </p:sp>
      <p:sp>
        <p:nvSpPr>
          <p:cNvPr id="17413" name="TextBox 5"/>
          <p:cNvSpPr txBox="1">
            <a:spLocks noChangeArrowheads="1"/>
          </p:cNvSpPr>
          <p:nvPr/>
        </p:nvSpPr>
        <p:spPr bwMode="auto">
          <a:xfrm>
            <a:off x="5072063" y="6357938"/>
            <a:ext cx="1341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утконос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1571625" y="0"/>
            <a:ext cx="59197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a_Algerius"/>
              </a:rPr>
              <a:t>Единственный хищник</a:t>
            </a:r>
          </a:p>
        </p:txBody>
      </p:sp>
      <p:pic>
        <p:nvPicPr>
          <p:cNvPr id="3" name="Рисунок 2" descr="динго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714356"/>
            <a:ext cx="4394396" cy="546949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8435" name="TextBox 3"/>
          <p:cNvSpPr txBox="1">
            <a:spLocks noChangeArrowheads="1"/>
          </p:cNvSpPr>
          <p:nvPr/>
        </p:nvSpPr>
        <p:spPr bwMode="auto">
          <a:xfrm>
            <a:off x="3929063" y="6357938"/>
            <a:ext cx="992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динго</a:t>
            </a: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молох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714752"/>
            <a:ext cx="3810000" cy="2705100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плащеносная ящ..jpg"/>
          <p:cNvPicPr>
            <a:picLocks noChangeAspect="1"/>
          </p:cNvPicPr>
          <p:nvPr/>
        </p:nvPicPr>
        <p:blipFill>
          <a:blip r:embed="rId3"/>
          <a:srcRect t="10000"/>
          <a:stretch>
            <a:fillRect/>
          </a:stretch>
        </p:blipFill>
        <p:spPr>
          <a:xfrm>
            <a:off x="6143636" y="2500306"/>
            <a:ext cx="2867025" cy="385762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3143250" y="71438"/>
            <a:ext cx="2414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a_Algerius"/>
              </a:rPr>
              <a:t>ящерицы</a:t>
            </a:r>
          </a:p>
        </p:txBody>
      </p:sp>
      <p:pic>
        <p:nvPicPr>
          <p:cNvPr id="3" name="Рисунок 2" descr="варан 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785794"/>
            <a:ext cx="3625723" cy="278608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4572000" y="3643313"/>
            <a:ext cx="993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варан</a:t>
            </a: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571625" y="6488113"/>
            <a:ext cx="10318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молох</a:t>
            </a:r>
          </a:p>
        </p:txBody>
      </p:sp>
      <p:sp>
        <p:nvSpPr>
          <p:cNvPr id="19463" name="TextBox 7"/>
          <p:cNvSpPr txBox="1">
            <a:spLocks noChangeArrowheads="1"/>
          </p:cNvSpPr>
          <p:nvPr/>
        </p:nvSpPr>
        <p:spPr bwMode="auto">
          <a:xfrm>
            <a:off x="5795963" y="6488113"/>
            <a:ext cx="33480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Плащеносная ящерица</a:t>
            </a:r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1428750" y="142875"/>
            <a:ext cx="62499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latin typeface="a_Algerius"/>
              </a:rPr>
              <a:t>Животные рек и саванн</a:t>
            </a:r>
          </a:p>
        </p:txBody>
      </p:sp>
      <p:pic>
        <p:nvPicPr>
          <p:cNvPr id="3" name="Рисунок 2" descr="крокодил.jpeg"/>
          <p:cNvPicPr>
            <a:picLocks noChangeAspect="1"/>
          </p:cNvPicPr>
          <p:nvPr/>
        </p:nvPicPr>
        <p:blipFill>
          <a:blip r:embed="rId2"/>
          <a:srcRect b="4844"/>
          <a:stretch>
            <a:fillRect/>
          </a:stretch>
        </p:blipFill>
        <p:spPr>
          <a:xfrm>
            <a:off x="214282" y="857232"/>
            <a:ext cx="4316803" cy="328614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4" name="Рисунок 3" descr="термитники.jpg"/>
          <p:cNvPicPr>
            <a:picLocks noChangeAspect="1"/>
          </p:cNvPicPr>
          <p:nvPr/>
        </p:nvPicPr>
        <p:blipFill>
          <a:blip r:embed="rId3"/>
          <a:srcRect r="38067" b="34314"/>
          <a:stretch>
            <a:fillRect/>
          </a:stretch>
        </p:blipFill>
        <p:spPr>
          <a:xfrm>
            <a:off x="4643438" y="2857496"/>
            <a:ext cx="4310780" cy="342902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500188" y="4214813"/>
            <a:ext cx="14938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крокодил</a:t>
            </a:r>
          </a:p>
        </p:txBody>
      </p:sp>
      <p:sp>
        <p:nvSpPr>
          <p:cNvPr id="20485" name="TextBox 5"/>
          <p:cNvSpPr txBox="1">
            <a:spLocks noChangeArrowheads="1"/>
          </p:cNvSpPr>
          <p:nvPr/>
        </p:nvSpPr>
        <p:spPr bwMode="auto">
          <a:xfrm>
            <a:off x="5857875" y="6357938"/>
            <a:ext cx="1905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термитники</a:t>
            </a: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лирохвост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42852"/>
            <a:ext cx="3000396" cy="2756499"/>
          </a:xfrm>
          <a:prstGeom prst="cloud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3" name="Рисунок 2" descr="какаду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3214686"/>
            <a:ext cx="3286148" cy="3266431"/>
          </a:xfrm>
          <a:prstGeom prst="cloud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1507" name="TextBox 1"/>
          <p:cNvSpPr txBox="1">
            <a:spLocks noChangeArrowheads="1"/>
          </p:cNvSpPr>
          <p:nvPr/>
        </p:nvSpPr>
        <p:spPr bwMode="auto">
          <a:xfrm>
            <a:off x="3714750" y="142875"/>
            <a:ext cx="15954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a_Algerius"/>
              </a:rPr>
              <a:t>птицы</a:t>
            </a:r>
          </a:p>
        </p:txBody>
      </p:sp>
      <p:pic>
        <p:nvPicPr>
          <p:cNvPr id="4" name="Рисунок 3" descr="казуа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60" y="142852"/>
            <a:ext cx="2928958" cy="2810917"/>
          </a:xfrm>
          <a:prstGeom prst="cloud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5" name="Рисунок 4" descr="эму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0694" y="3286124"/>
            <a:ext cx="3438992" cy="3214710"/>
          </a:xfrm>
          <a:prstGeom prst="cloud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 descr="рай. пт.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28992" y="857232"/>
            <a:ext cx="2171426" cy="3441710"/>
          </a:xfrm>
          <a:prstGeom prst="ellipse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21511" name="TextBox 7"/>
          <p:cNvSpPr txBox="1">
            <a:spLocks noChangeArrowheads="1"/>
          </p:cNvSpPr>
          <p:nvPr/>
        </p:nvSpPr>
        <p:spPr bwMode="auto">
          <a:xfrm>
            <a:off x="1143000" y="2857500"/>
            <a:ext cx="165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лирохвост</a:t>
            </a:r>
          </a:p>
        </p:txBody>
      </p:sp>
      <p:sp>
        <p:nvSpPr>
          <p:cNvPr id="21512" name="TextBox 9"/>
          <p:cNvSpPr txBox="1">
            <a:spLocks noChangeArrowheads="1"/>
          </p:cNvSpPr>
          <p:nvPr/>
        </p:nvSpPr>
        <p:spPr bwMode="auto">
          <a:xfrm>
            <a:off x="6786563" y="2928938"/>
            <a:ext cx="1133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казуар</a:t>
            </a:r>
          </a:p>
        </p:txBody>
      </p:sp>
      <p:sp>
        <p:nvSpPr>
          <p:cNvPr id="21513" name="TextBox 10"/>
          <p:cNvSpPr txBox="1">
            <a:spLocks noChangeArrowheads="1"/>
          </p:cNvSpPr>
          <p:nvPr/>
        </p:nvSpPr>
        <p:spPr bwMode="auto">
          <a:xfrm>
            <a:off x="785813" y="6488113"/>
            <a:ext cx="23987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Попугай какаду</a:t>
            </a:r>
          </a:p>
        </p:txBody>
      </p:sp>
      <p:sp>
        <p:nvSpPr>
          <p:cNvPr id="21514" name="TextBox 11"/>
          <p:cNvSpPr txBox="1">
            <a:spLocks noChangeArrowheads="1"/>
          </p:cNvSpPr>
          <p:nvPr/>
        </p:nvSpPr>
        <p:spPr bwMode="auto">
          <a:xfrm>
            <a:off x="6500813" y="6488113"/>
            <a:ext cx="1733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страус эму</a:t>
            </a:r>
          </a:p>
        </p:txBody>
      </p:sp>
      <p:sp>
        <p:nvSpPr>
          <p:cNvPr id="21515" name="TextBox 13"/>
          <p:cNvSpPr txBox="1">
            <a:spLocks noChangeArrowheads="1"/>
          </p:cNvSpPr>
          <p:nvPr/>
        </p:nvSpPr>
        <p:spPr bwMode="auto">
          <a:xfrm>
            <a:off x="3857625" y="4429125"/>
            <a:ext cx="13303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latin typeface="a_Algerius"/>
              </a:rPr>
              <a:t>Райская</a:t>
            </a:r>
          </a:p>
          <a:p>
            <a:r>
              <a:rPr lang="ru-RU" b="1">
                <a:latin typeface="a_Algerius"/>
              </a:rPr>
              <a:t>птица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76</Words>
  <Application>Microsoft Office PowerPoint</Application>
  <PresentationFormat>Экран (4:3)</PresentationFormat>
  <Paragraphs>40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Calibri</vt:lpstr>
      <vt:lpstr>Arial</vt:lpstr>
      <vt:lpstr>a_Algerius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456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MAMA</cp:lastModifiedBy>
  <cp:revision>27</cp:revision>
  <dcterms:created xsi:type="dcterms:W3CDTF">2009-06-19T10:03:50Z</dcterms:created>
  <dcterms:modified xsi:type="dcterms:W3CDTF">2009-06-23T21:35:57Z</dcterms:modified>
</cp:coreProperties>
</file>